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79" r:id="rId15"/>
  </p:sldIdLst>
  <p:sldSz cx="12192000" cy="685800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HK Grotesk" charset="0"/>
      <p:regular r:id="rId21"/>
      <p:bold r:id="rId22"/>
      <p:italic r:id="rId23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 userDrawn="1">
          <p15:clr>
            <a:srgbClr val="A4A3A4"/>
          </p15:clr>
        </p15:guide>
        <p15:guide id="2" pos="1980" userDrawn="1">
          <p15:clr>
            <a:srgbClr val="A4A3A4"/>
          </p15:clr>
        </p15:guide>
        <p15:guide id="3" pos="1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B7F"/>
    <a:srgbClr val="AF71A2"/>
    <a:srgbClr val="EEA02D"/>
    <a:srgbClr val="EE9F2D"/>
    <a:srgbClr val="FF9300"/>
    <a:srgbClr val="21A7BC"/>
    <a:srgbClr val="E21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09"/>
    <p:restoredTop sz="86390"/>
  </p:normalViewPr>
  <p:slideViewPr>
    <p:cSldViewPr snapToGrid="0" snapToObjects="1">
      <p:cViewPr varScale="1">
        <p:scale>
          <a:sx n="166" d="100"/>
          <a:sy n="166" d="100"/>
        </p:scale>
        <p:origin x="-576" y="-102"/>
      </p:cViewPr>
      <p:guideLst>
        <p:guide orient="horz" pos="4320"/>
        <p:guide pos="1980"/>
        <p:guide pos="1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ABE7D-6998-364D-98AE-6A54E00EBE4A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F515-6073-BC44-A5A6-182D025BD41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722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1955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9874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2024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84867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9048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29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6593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1595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06583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8576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4021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2190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0644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E35AF-9799-0245-92D6-0286ED9D3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277EE05-34FE-4546-8910-F9FD5C9F2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E8B479-88D5-9D49-8880-7B23A1AC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BF55B8-A9AC-D241-8732-E1518E4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8380C9-25FA-C348-88EE-DD0ABAB4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387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C52BE-6D5A-6C49-B93D-F12EB83B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BF9396-817B-2644-94DE-40BDA5FE2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75269C-3812-A04A-968A-71EBA981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0A3507-B771-3943-B334-A0E80806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DEBF19-FD0A-8240-85A6-5EAB1B9B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60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4D1D55D-9644-9E4C-8E3A-0EF462C0A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6E7A5FB-BD9B-514C-9ABC-476E8F1E4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0D023D-FC67-0841-A2B8-89577096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1D6A91-6B17-A64D-B45C-5F714EB0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8CC527-8223-B446-817F-11CEBA6C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084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760C07-806A-6B48-A91E-74C15B6D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5B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D0BEC0-B6A6-3748-B08E-B7154B756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B908D3-FA4E-024E-AEFF-074F2DB2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923DFB-8E9F-1845-B452-27961536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EB726B-F090-624D-9FD1-1E020880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236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726DAB-6CEB-7940-828C-42139C66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FA523D-A309-2B42-9E8E-EA50BFDE5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469BD4-5603-2C46-ABC1-FA343537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3A7FAB-8CD0-534F-BC60-7ACC412A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2F1914-0919-CC44-945B-26F0FF37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29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76965-334E-DD47-B544-224900DD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059217-F8B7-AA47-B91A-4D43D2F47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3ADC64-9598-0949-8D8C-0C76F70E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178C7C-D845-B64F-8AFE-6587E924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72E4AF-0578-1F49-9940-70ACDFF1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6E8767-8A3A-D64A-80E0-A0300300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423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A079F2-2ED9-CA4C-B979-169187CB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2DF1FA-53E9-8C46-95A4-16206441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2A2D02-F773-E84E-B4CC-2E4763F0A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BF91E3-6358-E441-8AAF-B95640CBF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799A7BB-34B5-4840-A290-C4082EFA4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BA78300-F3A3-0448-9B57-BF23A986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ADC6B0-C980-D943-940D-4815B17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4667B21-7E15-3B45-AADF-CC96C231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798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7AD30-BAA8-E846-B6FE-4AF27D61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4D2E3C-805C-DE41-8D82-C2F06788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4D62E1-B398-8841-9091-74687DB9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89830F9-4D34-2F4C-9935-9DCB92B2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719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16B37-8095-9F4D-A30C-8CA456AA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770C34-59ED-3647-BC82-6FB83EB5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5617DE3-3D6A-8548-BC47-569605FA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538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514875-1134-F54B-92BE-DE018D49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EA9B72-9EF9-0348-9555-9F4BCE5DE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11EF6B-7F6E-E547-BFCF-DEB225999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E3EF73-54F1-8143-9B3A-74EC100C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2B36B1-0379-7C4D-B761-AD612FB0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8D188B-AEFF-3E4D-AF24-4736DB06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715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210C8C-921F-B349-8B85-98A1B60B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A847AAB-21D5-0F42-9DE7-FC0F86313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31B2E9-AB77-704B-9651-E6FD42502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E6C017-2C1F-2540-A6BE-6856D9D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ABE84C-969D-1D4C-8B51-984D7C09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0C160D-3DBB-DC4F-A174-84C1F05C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985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78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K Grotes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DBB759-3B5F-7E4D-AC59-789E2FDA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" y="227968"/>
            <a:ext cx="2945219" cy="6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716324">
            <a:off x="-2351601" y="4706370"/>
            <a:ext cx="6527800" cy="3771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F8253C-1F66-9C25-90DF-00C7AFB3A56C}"/>
              </a:ext>
            </a:extLst>
          </p:cNvPr>
          <p:cNvSpPr txBox="1"/>
          <p:nvPr/>
        </p:nvSpPr>
        <p:spPr>
          <a:xfrm>
            <a:off x="2661920" y="6099876"/>
            <a:ext cx="92781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5B7F"/>
                </a:solidFill>
                <a:latin typeface="HK Grotesk" pitchFamily="2" charset="77"/>
              </a:rPr>
              <a:t>Sobieski pod Wiedniem</a:t>
            </a:r>
          </a:p>
          <a:p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pl.wikipedia.org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wiki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Jan_Sobieski_pod_Wiedniem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#/media/Plik:King_John_III_Sobieski_Sobieski_sending_Message_of_Victory_to_the_Pope,_after_the_Battle_of_Vienna_111.PNG</a:t>
            </a:r>
          </a:p>
        </p:txBody>
      </p:sp>
      <p:pic>
        <p:nvPicPr>
          <p:cNvPr id="5" name="Obraz 1">
            <a:extLst>
              <a:ext uri="{FF2B5EF4-FFF2-40B4-BE49-F238E27FC236}">
                <a16:creationId xmlns:a16="http://schemas.microsoft.com/office/drawing/2014/main" xmlns="" id="{F5196B35-50C0-8B57-504A-5F751758C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25" y="277159"/>
            <a:ext cx="11211950" cy="5597215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317586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716324">
            <a:off x="-2351601" y="4706370"/>
            <a:ext cx="6527800" cy="3771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F8253C-1F66-9C25-90DF-00C7AFB3A56C}"/>
              </a:ext>
            </a:extLst>
          </p:cNvPr>
          <p:cNvSpPr txBox="1"/>
          <p:nvPr/>
        </p:nvSpPr>
        <p:spPr>
          <a:xfrm>
            <a:off x="2661920" y="6140516"/>
            <a:ext cx="92781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5B7F"/>
                </a:solidFill>
              </a:rPr>
              <a:t>Batory pod Pskowem</a:t>
            </a:r>
          </a:p>
          <a:p>
            <a:r>
              <a:rPr lang="pl-PL" sz="1200" dirty="0" err="1">
                <a:solidFill>
                  <a:srgbClr val="005B7F"/>
                </a:solidFill>
              </a:rPr>
              <a:t>https</a:t>
            </a:r>
            <a:r>
              <a:rPr lang="pl-PL" sz="1200" dirty="0">
                <a:solidFill>
                  <a:srgbClr val="005B7F"/>
                </a:solidFill>
              </a:rPr>
              <a:t>://</a:t>
            </a:r>
            <a:r>
              <a:rPr lang="pl-PL" sz="1200" dirty="0" err="1">
                <a:solidFill>
                  <a:srgbClr val="005B7F"/>
                </a:solidFill>
              </a:rPr>
              <a:t>pl.wikipedia.org</a:t>
            </a:r>
            <a:r>
              <a:rPr lang="pl-PL" sz="1200" dirty="0">
                <a:solidFill>
                  <a:srgbClr val="005B7F"/>
                </a:solidFill>
              </a:rPr>
              <a:t>/</a:t>
            </a:r>
            <a:r>
              <a:rPr lang="pl-PL" sz="1200" dirty="0" err="1">
                <a:solidFill>
                  <a:srgbClr val="005B7F"/>
                </a:solidFill>
              </a:rPr>
              <a:t>wiki</a:t>
            </a:r>
            <a:r>
              <a:rPr lang="pl-PL" sz="1200" dirty="0">
                <a:solidFill>
                  <a:srgbClr val="005B7F"/>
                </a:solidFill>
              </a:rPr>
              <a:t>/</a:t>
            </a:r>
            <a:r>
              <a:rPr lang="pl-PL" sz="1200" dirty="0" err="1">
                <a:solidFill>
                  <a:srgbClr val="005B7F"/>
                </a:solidFill>
              </a:rPr>
              <a:t>Stefan_Batory_pod_Pskowem</a:t>
            </a:r>
            <a:r>
              <a:rPr lang="pl-PL" sz="1200" dirty="0">
                <a:solidFill>
                  <a:srgbClr val="005B7F"/>
                </a:solidFill>
              </a:rPr>
              <a:t>#/media/Plik:Stephen_B%C3%A1thory_at_Pskov_by_Jan_Matejko_(1872).</a:t>
            </a:r>
            <a:r>
              <a:rPr lang="pl-PL" sz="1200" dirty="0" err="1">
                <a:solidFill>
                  <a:srgbClr val="005B7F"/>
                </a:solidFill>
              </a:rPr>
              <a:t>png</a:t>
            </a:r>
            <a:endParaRPr lang="pl-PL" sz="1200" dirty="0">
              <a:solidFill>
                <a:srgbClr val="005B7F"/>
              </a:solidFill>
            </a:endParaRPr>
          </a:p>
        </p:txBody>
      </p:sp>
      <p:pic>
        <p:nvPicPr>
          <p:cNvPr id="7" name="Obraz 1">
            <a:extLst>
              <a:ext uri="{FF2B5EF4-FFF2-40B4-BE49-F238E27FC236}">
                <a16:creationId xmlns:a16="http://schemas.microsoft.com/office/drawing/2014/main" xmlns="" id="{7287CD2F-09BD-07F0-44BA-E37C29368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166952"/>
            <a:ext cx="10099822" cy="5912604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367692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716324">
            <a:off x="-2351601" y="4706370"/>
            <a:ext cx="6527800" cy="3771899"/>
          </a:xfrm>
          <a:prstGeom prst="rect">
            <a:avLst/>
          </a:prstGeom>
        </p:spPr>
      </p:pic>
      <p:pic>
        <p:nvPicPr>
          <p:cNvPr id="5" name="Obraz 1">
            <a:extLst>
              <a:ext uri="{FF2B5EF4-FFF2-40B4-BE49-F238E27FC236}">
                <a16:creationId xmlns:a16="http://schemas.microsoft.com/office/drawing/2014/main" xmlns="" id="{34D609C9-4CF1-45B5-9E64-D0D690436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0" y="265680"/>
            <a:ext cx="8436867" cy="6063999"/>
          </a:xfrm>
          <a:prstGeom prst="rect">
            <a:avLst/>
          </a:prstGeom>
          <a:ln w="76200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3586CD-99E2-4514-2EB6-15B922416DB0}"/>
              </a:ext>
            </a:extLst>
          </p:cNvPr>
          <p:cNvSpPr txBox="1"/>
          <p:nvPr/>
        </p:nvSpPr>
        <p:spPr>
          <a:xfrm>
            <a:off x="362405" y="1542490"/>
            <a:ext cx="26491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5B7F"/>
                </a:solidFill>
                <a:latin typeface="HK Grotesk" pitchFamily="2" charset="77"/>
              </a:rPr>
              <a:t>Astronom Kopernik, </a:t>
            </a:r>
            <a:br>
              <a:rPr lang="pl-PL" sz="14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1400" b="1" dirty="0">
                <a:solidFill>
                  <a:srgbClr val="005B7F"/>
                </a:solidFill>
                <a:latin typeface="HK Grotesk" pitchFamily="2" charset="77"/>
              </a:rPr>
              <a:t>czyli rozmowa z Bogiem</a:t>
            </a:r>
          </a:p>
          <a:p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pl.wikipedia.org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wiki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Jan_Matejko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#/media/Plik:Jan_Matejko-Astronomer_Copernicus-Conversation_with_God.jpg</a:t>
            </a:r>
          </a:p>
          <a:p>
            <a:endParaRPr lang="pl-PL" sz="1200" dirty="0">
              <a:solidFill>
                <a:srgbClr val="005B7F"/>
              </a:solidFill>
              <a:latin typeface="HK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3454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716324">
            <a:off x="-2351601" y="4706370"/>
            <a:ext cx="6527800" cy="3771899"/>
          </a:xfrm>
          <a:prstGeom prst="rect">
            <a:avLst/>
          </a:prstGeom>
        </p:spPr>
      </p:pic>
      <p:pic>
        <p:nvPicPr>
          <p:cNvPr id="7" name="Obraz 2">
            <a:extLst>
              <a:ext uri="{FF2B5EF4-FFF2-40B4-BE49-F238E27FC236}">
                <a16:creationId xmlns:a16="http://schemas.microsoft.com/office/drawing/2014/main" xmlns="" id="{0D0AB639-F64E-C909-79C0-8747BB983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06" y="167998"/>
            <a:ext cx="11637788" cy="5882538"/>
          </a:xfrm>
          <a:prstGeom prst="rect">
            <a:avLst/>
          </a:prstGeom>
          <a:ln w="7620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1FC09D-C477-67F3-3EB7-E829D0B1F954}"/>
              </a:ext>
            </a:extLst>
          </p:cNvPr>
          <p:cNvSpPr txBox="1"/>
          <p:nvPr/>
        </p:nvSpPr>
        <p:spPr>
          <a:xfrm>
            <a:off x="3143250" y="6099876"/>
            <a:ext cx="8796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5B7F"/>
                </a:solidFill>
              </a:rPr>
              <a:t>Zawieszenie dzwonu Zygmunta</a:t>
            </a:r>
          </a:p>
          <a:p>
            <a:r>
              <a:rPr lang="pl-PL" sz="1200" dirty="0" err="1">
                <a:solidFill>
                  <a:srgbClr val="005B7F"/>
                </a:solidFill>
              </a:rPr>
              <a:t>https</a:t>
            </a:r>
            <a:r>
              <a:rPr lang="pl-PL" sz="1200" dirty="0">
                <a:solidFill>
                  <a:srgbClr val="005B7F"/>
                </a:solidFill>
              </a:rPr>
              <a:t>://</a:t>
            </a:r>
            <a:r>
              <a:rPr lang="pl-PL" sz="1200" dirty="0" err="1">
                <a:solidFill>
                  <a:srgbClr val="005B7F"/>
                </a:solidFill>
              </a:rPr>
              <a:t>pl.wikipedia.org</a:t>
            </a:r>
            <a:r>
              <a:rPr lang="pl-PL" sz="1200" dirty="0">
                <a:solidFill>
                  <a:srgbClr val="005B7F"/>
                </a:solidFill>
              </a:rPr>
              <a:t>/</a:t>
            </a:r>
            <a:r>
              <a:rPr lang="pl-PL" sz="1200" dirty="0" err="1">
                <a:solidFill>
                  <a:srgbClr val="005B7F"/>
                </a:solidFill>
              </a:rPr>
              <a:t>wiki</a:t>
            </a:r>
            <a:r>
              <a:rPr lang="pl-PL" sz="1200" dirty="0">
                <a:solidFill>
                  <a:srgbClr val="005B7F"/>
                </a:solidFill>
              </a:rPr>
              <a:t>/</a:t>
            </a:r>
            <a:r>
              <a:rPr lang="pl-PL" sz="1200" dirty="0" err="1">
                <a:solidFill>
                  <a:srgbClr val="005B7F"/>
                </a:solidFill>
              </a:rPr>
              <a:t>Jan_Matejko</a:t>
            </a:r>
            <a:r>
              <a:rPr lang="pl-PL" sz="1200" dirty="0">
                <a:solidFill>
                  <a:srgbClr val="005B7F"/>
                </a:solidFill>
              </a:rPr>
              <a:t>#/media/</a:t>
            </a:r>
            <a:r>
              <a:rPr lang="pl-PL" sz="1200" dirty="0" err="1">
                <a:solidFill>
                  <a:srgbClr val="005B7F"/>
                </a:solidFill>
              </a:rPr>
              <a:t>Plik:Matejko_Hanging_of_the_Zygmunt_bell.jpg</a:t>
            </a:r>
            <a:endParaRPr lang="pl-PL" sz="1200" dirty="0">
              <a:solidFill>
                <a:srgbClr val="005B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217841C1-8D80-2E44-915A-5233CFA2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-84667" y="-316393"/>
            <a:ext cx="12598400" cy="7432579"/>
          </a:xfrm>
          <a:prstGeom prst="rect">
            <a:avLst/>
          </a:prstGeom>
        </p:spPr>
      </p:pic>
      <p:grpSp>
        <p:nvGrpSpPr>
          <p:cNvPr id="25" name="Graphic 32">
            <a:extLst>
              <a:ext uri="{FF2B5EF4-FFF2-40B4-BE49-F238E27FC236}">
                <a16:creationId xmlns:a16="http://schemas.microsoft.com/office/drawing/2014/main" xmlns="" id="{C8184050-3646-2643-B611-83DD89B42A51}"/>
              </a:ext>
            </a:extLst>
          </p:cNvPr>
          <p:cNvGrpSpPr/>
          <p:nvPr/>
        </p:nvGrpSpPr>
        <p:grpSpPr>
          <a:xfrm>
            <a:off x="4821868" y="3749133"/>
            <a:ext cx="2417134" cy="784992"/>
            <a:chOff x="620451" y="71648"/>
            <a:chExt cx="5540112" cy="1799216"/>
          </a:xfrm>
          <a:solidFill>
            <a:srgbClr val="000000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DD55AB8F-3F79-B047-B85F-E72C930532E1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F1E07192-816A-3B43-9765-501E9FDF0AD3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7DCBD049-537A-FA41-86D9-4E9B765AAC4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5B5A0E53-9006-8A41-8887-6299AC83C8FD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098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0827FE87-32B5-6651-CE92-50606C173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88824" y="493832"/>
            <a:ext cx="4651130" cy="5125735"/>
          </a:xfrm>
          <a:prstGeom prst="rect">
            <a:avLst/>
          </a:prstGeom>
        </p:spPr>
      </p:pic>
      <p:grpSp>
        <p:nvGrpSpPr>
          <p:cNvPr id="34" name="Graphic 32">
            <a:extLst>
              <a:ext uri="{FF2B5EF4-FFF2-40B4-BE49-F238E27FC236}">
                <a16:creationId xmlns:a16="http://schemas.microsoft.com/office/drawing/2014/main" xmlns="" id="{4DA0EFBE-9C88-A34C-9EDF-6B76EA4C7940}"/>
              </a:ext>
            </a:extLst>
          </p:cNvPr>
          <p:cNvGrpSpPr/>
          <p:nvPr/>
        </p:nvGrpSpPr>
        <p:grpSpPr>
          <a:xfrm>
            <a:off x="599824" y="144492"/>
            <a:ext cx="5315809" cy="1726371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xmlns="" id="{7F07C583-DA21-6649-A1CF-33471CB28E5F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xmlns="" id="{7EEB7A82-3363-8543-8FA4-8225E2A98199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xmlns="" id="{300149C8-7A73-DB46-9083-E3540BB3646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xmlns="" id="{6604CF7F-BC56-4343-AD48-E20852E92A28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2" name="Prostokąt 1"/>
          <p:cNvSpPr/>
          <p:nvPr/>
        </p:nvSpPr>
        <p:spPr>
          <a:xfrm>
            <a:off x="8312075" y="571226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400" b="1" baseline="30000" dirty="0">
                <a:solidFill>
                  <a:srgbClr val="005B7F"/>
                </a:solidFill>
                <a:latin typeface="HK Grotesk" pitchFamily="50" charset="-18"/>
              </a:rPr>
              <a:t>JAN MATEJKO</a:t>
            </a:r>
          </a:p>
          <a:p>
            <a:r>
              <a:rPr lang="en-GB" sz="2800" baseline="30000" dirty="0">
                <a:solidFill>
                  <a:srgbClr val="E21C2D"/>
                </a:solidFill>
                <a:latin typeface="HK Grotesk" pitchFamily="50" charset="-18"/>
              </a:rPr>
              <a:t>1838-1893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9D92E394-CAE7-D73B-E3D9-00C9ED0F05FB}"/>
              </a:ext>
            </a:extLst>
          </p:cNvPr>
          <p:cNvGrpSpPr/>
          <p:nvPr/>
        </p:nvGrpSpPr>
        <p:grpSpPr>
          <a:xfrm>
            <a:off x="8101101" y="1128662"/>
            <a:ext cx="3226269" cy="3658563"/>
            <a:chOff x="8101101" y="1128662"/>
            <a:chExt cx="3226269" cy="3658563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04E19784-7CB9-0F05-FF90-3698A53C5422}"/>
                </a:ext>
              </a:extLst>
            </p:cNvPr>
            <p:cNvSpPr/>
            <p:nvPr/>
          </p:nvSpPr>
          <p:spPr>
            <a:xfrm>
              <a:off x="8111154" y="1128662"/>
              <a:ext cx="3216176" cy="3658563"/>
            </a:xfrm>
            <a:custGeom>
              <a:avLst/>
              <a:gdLst>
                <a:gd name="connsiteX0" fmla="*/ 112891 w 3216176"/>
                <a:gd name="connsiteY0" fmla="*/ 2511804 h 3658563"/>
                <a:gd name="connsiteX1" fmla="*/ 49370 w 3216176"/>
                <a:gd name="connsiteY1" fmla="*/ 3066975 h 3658563"/>
                <a:gd name="connsiteX2" fmla="*/ 1350533 w 3216176"/>
                <a:gd name="connsiteY2" fmla="*/ 3648778 h 3658563"/>
                <a:gd name="connsiteX3" fmla="*/ 3127081 w 3216176"/>
                <a:gd name="connsiteY3" fmla="*/ 3262617 h 3658563"/>
                <a:gd name="connsiteX4" fmla="*/ 3140400 w 3216176"/>
                <a:gd name="connsiteY4" fmla="*/ 2762758 h 3658563"/>
                <a:gd name="connsiteX5" fmla="*/ 2958033 w 3216176"/>
                <a:gd name="connsiteY5" fmla="*/ 2231146 h 3658563"/>
                <a:gd name="connsiteX6" fmla="*/ 2712143 w 3216176"/>
                <a:gd name="connsiteY6" fmla="*/ 1993508 h 3658563"/>
                <a:gd name="connsiteX7" fmla="*/ 2434494 w 3216176"/>
                <a:gd name="connsiteY7" fmla="*/ 1925904 h 3658563"/>
                <a:gd name="connsiteX8" fmla="*/ 2063611 w 3216176"/>
                <a:gd name="connsiteY8" fmla="*/ 1722069 h 3658563"/>
                <a:gd name="connsiteX9" fmla="*/ 2014433 w 3216176"/>
                <a:gd name="connsiteY9" fmla="*/ 1579691 h 3658563"/>
                <a:gd name="connsiteX10" fmla="*/ 2157869 w 3216176"/>
                <a:gd name="connsiteY10" fmla="*/ 1603250 h 3658563"/>
                <a:gd name="connsiteX11" fmla="*/ 2618910 w 3216176"/>
                <a:gd name="connsiteY11" fmla="*/ 1393268 h 3658563"/>
                <a:gd name="connsiteX12" fmla="*/ 2478549 w 3216176"/>
                <a:gd name="connsiteY12" fmla="*/ 1113634 h 3658563"/>
                <a:gd name="connsiteX13" fmla="*/ 2165040 w 3216176"/>
                <a:gd name="connsiteY13" fmla="*/ 663967 h 3658563"/>
                <a:gd name="connsiteX14" fmla="*/ 1901734 w 3216176"/>
                <a:gd name="connsiteY14" fmla="*/ 178448 h 3658563"/>
                <a:gd name="connsiteX15" fmla="*/ 1471428 w 3216176"/>
                <a:gd name="connsiteY15" fmla="*/ 4317 h 3658563"/>
                <a:gd name="connsiteX16" fmla="*/ 894614 w 3216176"/>
                <a:gd name="connsiteY16" fmla="*/ 366919 h 3658563"/>
                <a:gd name="connsiteX17" fmla="*/ 775767 w 3216176"/>
                <a:gd name="connsiteY17" fmla="*/ 937455 h 3658563"/>
                <a:gd name="connsiteX18" fmla="*/ 763473 w 3216176"/>
                <a:gd name="connsiteY18" fmla="*/ 1250891 h 3658563"/>
                <a:gd name="connsiteX19" fmla="*/ 625160 w 3216176"/>
                <a:gd name="connsiteY19" fmla="*/ 1300057 h 3658563"/>
                <a:gd name="connsiteX20" fmla="*/ 735810 w 3216176"/>
                <a:gd name="connsiteY20" fmla="*/ 1516184 h 3658563"/>
                <a:gd name="connsiteX21" fmla="*/ 871049 w 3216176"/>
                <a:gd name="connsiteY21" fmla="*/ 1683145 h 3658563"/>
                <a:gd name="connsiteX22" fmla="*/ 560614 w 3216176"/>
                <a:gd name="connsiteY22" fmla="*/ 1899273 h 3658563"/>
                <a:gd name="connsiteX23" fmla="*/ 286038 w 3216176"/>
                <a:gd name="connsiteY23" fmla="*/ 2163542 h 3658563"/>
                <a:gd name="connsiteX24" fmla="*/ 112891 w 3216176"/>
                <a:gd name="connsiteY24" fmla="*/ 2511804 h 3658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16176" h="3658563">
                  <a:moveTo>
                    <a:pt x="112891" y="2511804"/>
                  </a:moveTo>
                  <a:cubicBezTo>
                    <a:pt x="49370" y="2702324"/>
                    <a:pt x="-66403" y="2849823"/>
                    <a:pt x="49370" y="3066975"/>
                  </a:cubicBezTo>
                  <a:cubicBezTo>
                    <a:pt x="166167" y="3284127"/>
                    <a:pt x="519633" y="3585271"/>
                    <a:pt x="1350533" y="3648778"/>
                  </a:cubicBezTo>
                  <a:cubicBezTo>
                    <a:pt x="2180409" y="3712284"/>
                    <a:pt x="2963155" y="3453136"/>
                    <a:pt x="3127081" y="3262617"/>
                  </a:cubicBezTo>
                  <a:cubicBezTo>
                    <a:pt x="3291007" y="3072097"/>
                    <a:pt x="3187529" y="2948156"/>
                    <a:pt x="3140400" y="2762758"/>
                  </a:cubicBezTo>
                  <a:cubicBezTo>
                    <a:pt x="3093272" y="2577360"/>
                    <a:pt x="3011309" y="2299774"/>
                    <a:pt x="2958033" y="2231146"/>
                  </a:cubicBezTo>
                  <a:cubicBezTo>
                    <a:pt x="2904757" y="2162518"/>
                    <a:pt x="2812548" y="2025262"/>
                    <a:pt x="2712143" y="1993508"/>
                  </a:cubicBezTo>
                  <a:cubicBezTo>
                    <a:pt x="2611739" y="1961755"/>
                    <a:pt x="2434494" y="1925904"/>
                    <a:pt x="2434494" y="1925904"/>
                  </a:cubicBezTo>
                  <a:cubicBezTo>
                    <a:pt x="2434494" y="1925904"/>
                    <a:pt x="2118936" y="1813231"/>
                    <a:pt x="2063611" y="1722069"/>
                  </a:cubicBezTo>
                  <a:cubicBezTo>
                    <a:pt x="2008286" y="1630906"/>
                    <a:pt x="1969354" y="1625785"/>
                    <a:pt x="2014433" y="1579691"/>
                  </a:cubicBezTo>
                  <a:cubicBezTo>
                    <a:pt x="2014433" y="1579691"/>
                    <a:pt x="2054390" y="1585837"/>
                    <a:pt x="2157869" y="1603250"/>
                  </a:cubicBezTo>
                  <a:cubicBezTo>
                    <a:pt x="2264421" y="1621687"/>
                    <a:pt x="2489819" y="1593007"/>
                    <a:pt x="2618910" y="1393268"/>
                  </a:cubicBezTo>
                  <a:cubicBezTo>
                    <a:pt x="2748002" y="1193530"/>
                    <a:pt x="2533874" y="1113634"/>
                    <a:pt x="2478549" y="1113634"/>
                  </a:cubicBezTo>
                  <a:cubicBezTo>
                    <a:pt x="2423224" y="1113634"/>
                    <a:pt x="2207047" y="954868"/>
                    <a:pt x="2165040" y="663967"/>
                  </a:cubicBezTo>
                  <a:cubicBezTo>
                    <a:pt x="2123034" y="372041"/>
                    <a:pt x="2031850" y="284975"/>
                    <a:pt x="1901734" y="178448"/>
                  </a:cubicBezTo>
                  <a:cubicBezTo>
                    <a:pt x="1770593" y="70897"/>
                    <a:pt x="1693753" y="-21291"/>
                    <a:pt x="1471428" y="4317"/>
                  </a:cubicBezTo>
                  <a:cubicBezTo>
                    <a:pt x="1249104" y="29925"/>
                    <a:pt x="1081080" y="14560"/>
                    <a:pt x="894614" y="366919"/>
                  </a:cubicBezTo>
                  <a:cubicBezTo>
                    <a:pt x="708148" y="719279"/>
                    <a:pt x="718393" y="854486"/>
                    <a:pt x="775767" y="937455"/>
                  </a:cubicBezTo>
                  <a:cubicBezTo>
                    <a:pt x="833141" y="1020423"/>
                    <a:pt x="869000" y="1181238"/>
                    <a:pt x="763473" y="1250891"/>
                  </a:cubicBezTo>
                  <a:cubicBezTo>
                    <a:pt x="657945" y="1320543"/>
                    <a:pt x="640528" y="1254988"/>
                    <a:pt x="625160" y="1300057"/>
                  </a:cubicBezTo>
                  <a:cubicBezTo>
                    <a:pt x="609792" y="1346150"/>
                    <a:pt x="631308" y="1474188"/>
                    <a:pt x="735810" y="1516184"/>
                  </a:cubicBezTo>
                  <a:cubicBezTo>
                    <a:pt x="841338" y="1558181"/>
                    <a:pt x="918178" y="1516184"/>
                    <a:pt x="871049" y="1683145"/>
                  </a:cubicBezTo>
                  <a:cubicBezTo>
                    <a:pt x="823921" y="1850106"/>
                    <a:pt x="657945" y="1875714"/>
                    <a:pt x="560614" y="1899273"/>
                  </a:cubicBezTo>
                  <a:cubicBezTo>
                    <a:pt x="463283" y="1922832"/>
                    <a:pt x="362879" y="2010922"/>
                    <a:pt x="286038" y="2163542"/>
                  </a:cubicBezTo>
                  <a:cubicBezTo>
                    <a:pt x="209198" y="2316163"/>
                    <a:pt x="112891" y="2511804"/>
                    <a:pt x="112891" y="2511804"/>
                  </a:cubicBezTo>
                  <a:close/>
                </a:path>
              </a:pathLst>
            </a:custGeom>
            <a:solidFill>
              <a:srgbClr val="BC79AA"/>
            </a:solidFill>
            <a:ln w="102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D1032B7E-C1EC-2A6D-6093-D66B90833C57}"/>
                </a:ext>
              </a:extLst>
            </p:cNvPr>
            <p:cNvSpPr/>
            <p:nvPr/>
          </p:nvSpPr>
          <p:spPr>
            <a:xfrm>
              <a:off x="9564140" y="1915188"/>
              <a:ext cx="289944" cy="76155"/>
            </a:xfrm>
            <a:custGeom>
              <a:avLst/>
              <a:gdLst>
                <a:gd name="connsiteX0" fmla="*/ 0 w 289944"/>
                <a:gd name="connsiteY0" fmla="*/ 44402 h 76155"/>
                <a:gd name="connsiteX1" fmla="*/ 289944 w 289944"/>
                <a:gd name="connsiteY1" fmla="*/ 76155 h 7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944" h="76155">
                  <a:moveTo>
                    <a:pt x="0" y="44402"/>
                  </a:moveTo>
                  <a:cubicBezTo>
                    <a:pt x="33810" y="19819"/>
                    <a:pt x="157779" y="-57004"/>
                    <a:pt x="289944" y="76155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48B1E76D-5942-9F79-035B-D279BFA45C58}"/>
                </a:ext>
              </a:extLst>
            </p:cNvPr>
            <p:cNvSpPr/>
            <p:nvPr/>
          </p:nvSpPr>
          <p:spPr>
            <a:xfrm>
              <a:off x="9152276" y="1910887"/>
              <a:ext cx="216177" cy="49726"/>
            </a:xfrm>
            <a:custGeom>
              <a:avLst/>
              <a:gdLst>
                <a:gd name="connsiteX0" fmla="*/ 216177 w 216177"/>
                <a:gd name="connsiteY0" fmla="*/ 49727 h 49726"/>
                <a:gd name="connsiteX1" fmla="*/ 0 w 216177"/>
                <a:gd name="connsiteY1" fmla="*/ 27192 h 4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6177" h="49726">
                  <a:moveTo>
                    <a:pt x="216177" y="49727"/>
                  </a:moveTo>
                  <a:cubicBezTo>
                    <a:pt x="158803" y="-4562"/>
                    <a:pt x="56350" y="-17877"/>
                    <a:pt x="0" y="27192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259F17A5-9E9D-11BE-FF60-8AD1EE31455E}"/>
                </a:ext>
              </a:extLst>
            </p:cNvPr>
            <p:cNvSpPr/>
            <p:nvPr/>
          </p:nvSpPr>
          <p:spPr>
            <a:xfrm>
              <a:off x="9356032" y="2178790"/>
              <a:ext cx="226157" cy="261184"/>
            </a:xfrm>
            <a:custGeom>
              <a:avLst/>
              <a:gdLst>
                <a:gd name="connsiteX0" fmla="*/ 136390 w 226157"/>
                <a:gd name="connsiteY0" fmla="*/ 146475 h 261184"/>
                <a:gd name="connsiteX1" fmla="*/ 213231 w 226157"/>
                <a:gd name="connsiteY1" fmla="*/ 145451 h 261184"/>
                <a:gd name="connsiteX2" fmla="*/ 204010 w 226157"/>
                <a:gd name="connsiteY2" fmla="*/ 236613 h 261184"/>
                <a:gd name="connsiteX3" fmla="*/ 148685 w 226157"/>
                <a:gd name="connsiteY3" fmla="*/ 226370 h 261184"/>
                <a:gd name="connsiteX4" fmla="*/ 8323 w 226157"/>
                <a:gd name="connsiteY4" fmla="*/ 222273 h 261184"/>
                <a:gd name="connsiteX5" fmla="*/ 57501 w 226157"/>
                <a:gd name="connsiteY5" fmla="*/ 0 h 26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157" h="261184">
                  <a:moveTo>
                    <a:pt x="136390" y="146475"/>
                  </a:moveTo>
                  <a:cubicBezTo>
                    <a:pt x="156881" y="123940"/>
                    <a:pt x="190691" y="107552"/>
                    <a:pt x="213231" y="145451"/>
                  </a:cubicBezTo>
                  <a:cubicBezTo>
                    <a:pt x="243967" y="198714"/>
                    <a:pt x="211182" y="232516"/>
                    <a:pt x="204010" y="236613"/>
                  </a:cubicBezTo>
                  <a:cubicBezTo>
                    <a:pt x="196838" y="240711"/>
                    <a:pt x="170200" y="203836"/>
                    <a:pt x="148685" y="226370"/>
                  </a:cubicBezTo>
                  <a:cubicBezTo>
                    <a:pt x="127170" y="248905"/>
                    <a:pt x="42133" y="293974"/>
                    <a:pt x="8323" y="222273"/>
                  </a:cubicBezTo>
                  <a:cubicBezTo>
                    <a:pt x="-25486" y="150572"/>
                    <a:pt x="54427" y="79896"/>
                    <a:pt x="57501" y="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B7E0C609-1390-7A47-4BD0-2E802B03DF66}"/>
                </a:ext>
              </a:extLst>
            </p:cNvPr>
            <p:cNvSpPr/>
            <p:nvPr/>
          </p:nvSpPr>
          <p:spPr>
            <a:xfrm>
              <a:off x="9582582" y="2037490"/>
              <a:ext cx="214128" cy="62429"/>
            </a:xfrm>
            <a:custGeom>
              <a:avLst/>
              <a:gdLst>
                <a:gd name="connsiteX0" fmla="*/ 0 w 214128"/>
                <a:gd name="connsiteY0" fmla="*/ 62429 h 62429"/>
                <a:gd name="connsiteX1" fmla="*/ 214129 w 214128"/>
                <a:gd name="connsiteY1" fmla="*/ 46040 h 6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128" h="62429">
                  <a:moveTo>
                    <a:pt x="0" y="62429"/>
                  </a:moveTo>
                  <a:cubicBezTo>
                    <a:pt x="37908" y="18384"/>
                    <a:pt x="116798" y="-44098"/>
                    <a:pt x="214129" y="4604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83313BC7-289C-60C2-069C-D4EF6862C2D5}"/>
                </a:ext>
              </a:extLst>
            </p:cNvPr>
            <p:cNvSpPr/>
            <p:nvPr/>
          </p:nvSpPr>
          <p:spPr>
            <a:xfrm>
              <a:off x="9164571" y="2033947"/>
              <a:ext cx="176220" cy="37290"/>
            </a:xfrm>
            <a:custGeom>
              <a:avLst/>
              <a:gdLst>
                <a:gd name="connsiteX0" fmla="*/ 176221 w 176220"/>
                <a:gd name="connsiteY0" fmla="*/ 36266 h 37290"/>
                <a:gd name="connsiteX1" fmla="*/ 0 w 176220"/>
                <a:gd name="connsiteY1" fmla="*/ 37291 h 3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220" h="37290">
                  <a:moveTo>
                    <a:pt x="176221" y="36266"/>
                  </a:moveTo>
                  <a:cubicBezTo>
                    <a:pt x="123969" y="-20070"/>
                    <a:pt x="37908" y="-3681"/>
                    <a:pt x="0" y="37291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0A4607DD-BD41-2C68-1F98-CEBE2B16B4EB}"/>
                </a:ext>
              </a:extLst>
            </p:cNvPr>
            <p:cNvSpPr/>
            <p:nvPr/>
          </p:nvSpPr>
          <p:spPr>
            <a:xfrm>
              <a:off x="9638931" y="2131672"/>
              <a:ext cx="131141" cy="19103"/>
            </a:xfrm>
            <a:custGeom>
              <a:avLst/>
              <a:gdLst>
                <a:gd name="connsiteX0" fmla="*/ 0 w 131141"/>
                <a:gd name="connsiteY0" fmla="*/ 7170 h 19103"/>
                <a:gd name="connsiteX1" fmla="*/ 131141 w 131141"/>
                <a:gd name="connsiteY1" fmla="*/ 0 h 19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141" h="19103">
                  <a:moveTo>
                    <a:pt x="0" y="7170"/>
                  </a:moveTo>
                  <a:cubicBezTo>
                    <a:pt x="44055" y="24583"/>
                    <a:pt x="96307" y="23559"/>
                    <a:pt x="131141" y="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xmlns="" id="{EAAAF189-BDAB-7CC8-DACA-038BFA4B2F37}"/>
                </a:ext>
              </a:extLst>
            </p:cNvPr>
            <p:cNvSpPr/>
            <p:nvPr/>
          </p:nvSpPr>
          <p:spPr>
            <a:xfrm>
              <a:off x="9170718" y="2114259"/>
              <a:ext cx="149582" cy="37119"/>
            </a:xfrm>
            <a:custGeom>
              <a:avLst/>
              <a:gdLst>
                <a:gd name="connsiteX0" fmla="*/ 0 w 149582"/>
                <a:gd name="connsiteY0" fmla="*/ 0 h 37119"/>
                <a:gd name="connsiteX1" fmla="*/ 149583 w 149582"/>
                <a:gd name="connsiteY1" fmla="*/ 18437 h 3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582" h="37119">
                  <a:moveTo>
                    <a:pt x="0" y="0"/>
                  </a:moveTo>
                  <a:cubicBezTo>
                    <a:pt x="17417" y="27656"/>
                    <a:pt x="81963" y="57361"/>
                    <a:pt x="149583" y="18437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xmlns="" id="{5DEE5404-B899-FB05-E1D6-80AAA146545B}"/>
                </a:ext>
              </a:extLst>
            </p:cNvPr>
            <p:cNvSpPr/>
            <p:nvPr/>
          </p:nvSpPr>
          <p:spPr>
            <a:xfrm>
              <a:off x="9656212" y="2051777"/>
              <a:ext cx="95510" cy="64585"/>
            </a:xfrm>
            <a:custGeom>
              <a:avLst/>
              <a:gdLst>
                <a:gd name="connsiteX0" fmla="*/ 137 w 95510"/>
                <a:gd name="connsiteY0" fmla="*/ 0 h 64585"/>
                <a:gd name="connsiteX1" fmla="*/ 33947 w 95510"/>
                <a:gd name="connsiteY1" fmla="*/ 62482 h 64585"/>
                <a:gd name="connsiteX2" fmla="*/ 95419 w 95510"/>
                <a:gd name="connsiteY2" fmla="*/ 9219 h 6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510" h="64585">
                  <a:moveTo>
                    <a:pt x="137" y="0"/>
                  </a:moveTo>
                  <a:cubicBezTo>
                    <a:pt x="-888" y="27656"/>
                    <a:pt x="3211" y="52239"/>
                    <a:pt x="33947" y="62482"/>
                  </a:cubicBezTo>
                  <a:cubicBezTo>
                    <a:pt x="64683" y="72725"/>
                    <a:pt x="97468" y="44045"/>
                    <a:pt x="95419" y="9219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xmlns="" id="{9A608741-121D-1312-7352-9111FE693CFB}"/>
                </a:ext>
              </a:extLst>
            </p:cNvPr>
            <p:cNvSpPr/>
            <p:nvPr/>
          </p:nvSpPr>
          <p:spPr>
            <a:xfrm>
              <a:off x="9222813" y="2046655"/>
              <a:ext cx="95859" cy="70150"/>
            </a:xfrm>
            <a:custGeom>
              <a:avLst/>
              <a:gdLst>
                <a:gd name="connsiteX0" fmla="*/ 2205 w 95859"/>
                <a:gd name="connsiteY0" fmla="*/ 0 h 70150"/>
                <a:gd name="connsiteX1" fmla="*/ 11426 w 95859"/>
                <a:gd name="connsiteY1" fmla="*/ 56337 h 70150"/>
                <a:gd name="connsiteX2" fmla="*/ 71874 w 95859"/>
                <a:gd name="connsiteY2" fmla="*/ 63507 h 70150"/>
                <a:gd name="connsiteX3" fmla="*/ 95438 w 95859"/>
                <a:gd name="connsiteY3" fmla="*/ 7170 h 7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859" h="70150">
                  <a:moveTo>
                    <a:pt x="2205" y="0"/>
                  </a:moveTo>
                  <a:cubicBezTo>
                    <a:pt x="-2917" y="21510"/>
                    <a:pt x="1181" y="43021"/>
                    <a:pt x="11426" y="56337"/>
                  </a:cubicBezTo>
                  <a:cubicBezTo>
                    <a:pt x="21672" y="69652"/>
                    <a:pt x="59580" y="75798"/>
                    <a:pt x="71874" y="63507"/>
                  </a:cubicBezTo>
                  <a:cubicBezTo>
                    <a:pt x="84168" y="52239"/>
                    <a:pt x="98512" y="29705"/>
                    <a:pt x="95438" y="717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xmlns="" id="{8B0DF462-FD19-468C-E613-B76286CBED6C}"/>
                </a:ext>
              </a:extLst>
            </p:cNvPr>
            <p:cNvSpPr/>
            <p:nvPr/>
          </p:nvSpPr>
          <p:spPr>
            <a:xfrm>
              <a:off x="9428901" y="2091913"/>
              <a:ext cx="72742" cy="10054"/>
            </a:xfrm>
            <a:custGeom>
              <a:avLst/>
              <a:gdLst>
                <a:gd name="connsiteX0" fmla="*/ 0 w 72742"/>
                <a:gd name="connsiteY0" fmla="*/ 6982 h 10054"/>
                <a:gd name="connsiteX1" fmla="*/ 72742 w 72742"/>
                <a:gd name="connsiteY1" fmla="*/ 10055 h 1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742" h="10054">
                  <a:moveTo>
                    <a:pt x="0" y="6982"/>
                  </a:moveTo>
                  <a:cubicBezTo>
                    <a:pt x="10245" y="836"/>
                    <a:pt x="47129" y="-6334"/>
                    <a:pt x="72742" y="10055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xmlns="" id="{34F823E4-6B29-89E5-3F3C-AB0D97E51509}"/>
                </a:ext>
              </a:extLst>
            </p:cNvPr>
            <p:cNvSpPr/>
            <p:nvPr/>
          </p:nvSpPr>
          <p:spPr>
            <a:xfrm>
              <a:off x="9543662" y="1971395"/>
              <a:ext cx="296952" cy="271129"/>
            </a:xfrm>
            <a:custGeom>
              <a:avLst/>
              <a:gdLst>
                <a:gd name="connsiteX0" fmla="*/ 21503 w 296952"/>
                <a:gd name="connsiteY0" fmla="*/ 66041 h 271129"/>
                <a:gd name="connsiteX1" fmla="*/ 36871 w 296952"/>
                <a:gd name="connsiteY1" fmla="*/ 228905 h 271129"/>
                <a:gd name="connsiteX2" fmla="*/ 263294 w 296952"/>
                <a:gd name="connsiteY2" fmla="*/ 224808 h 271129"/>
                <a:gd name="connsiteX3" fmla="*/ 265343 w 296952"/>
                <a:gd name="connsiteY3" fmla="*/ 49652 h 271129"/>
                <a:gd name="connsiteX4" fmla="*/ 111662 w 296952"/>
                <a:gd name="connsiteY4" fmla="*/ 4583 h 271129"/>
                <a:gd name="connsiteX5" fmla="*/ 21503 w 296952"/>
                <a:gd name="connsiteY5" fmla="*/ 66041 h 27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952" h="271129">
                  <a:moveTo>
                    <a:pt x="21503" y="66041"/>
                  </a:moveTo>
                  <a:cubicBezTo>
                    <a:pt x="-10258" y="110086"/>
                    <a:pt x="-8209" y="178714"/>
                    <a:pt x="36871" y="228905"/>
                  </a:cubicBezTo>
                  <a:cubicBezTo>
                    <a:pt x="81951" y="278071"/>
                    <a:pt x="211042" y="293436"/>
                    <a:pt x="263294" y="224808"/>
                  </a:cubicBezTo>
                  <a:cubicBezTo>
                    <a:pt x="317594" y="152082"/>
                    <a:pt x="297103" y="85503"/>
                    <a:pt x="265343" y="49652"/>
                  </a:cubicBezTo>
                  <a:cubicBezTo>
                    <a:pt x="232558" y="10729"/>
                    <a:pt x="177232" y="-9757"/>
                    <a:pt x="111662" y="4583"/>
                  </a:cubicBezTo>
                  <a:cubicBezTo>
                    <a:pt x="79901" y="11753"/>
                    <a:pt x="47116" y="30191"/>
                    <a:pt x="21503" y="66041"/>
                  </a:cubicBezTo>
                  <a:close/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xmlns="" id="{EC0B05B5-FB2F-C945-FB13-F8B7B4B5E461}"/>
                </a:ext>
              </a:extLst>
            </p:cNvPr>
            <p:cNvSpPr/>
            <p:nvPr/>
          </p:nvSpPr>
          <p:spPr>
            <a:xfrm>
              <a:off x="9098039" y="1963891"/>
              <a:ext cx="282499" cy="271166"/>
            </a:xfrm>
            <a:custGeom>
              <a:avLst/>
              <a:gdLst>
                <a:gd name="connsiteX0" fmla="*/ 18379 w 282499"/>
                <a:gd name="connsiteY0" fmla="*/ 68424 h 271166"/>
                <a:gd name="connsiteX1" fmla="*/ 4035 w 282499"/>
                <a:gd name="connsiteY1" fmla="*/ 178024 h 271166"/>
                <a:gd name="connsiteX2" fmla="*/ 209967 w 282499"/>
                <a:gd name="connsiteY2" fmla="*/ 253822 h 271166"/>
                <a:gd name="connsiteX3" fmla="*/ 255047 w 282499"/>
                <a:gd name="connsiteY3" fmla="*/ 59205 h 271166"/>
                <a:gd name="connsiteX4" fmla="*/ 79851 w 282499"/>
                <a:gd name="connsiteY4" fmla="*/ 15160 h 27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499" h="271166">
                  <a:moveTo>
                    <a:pt x="18379" y="68424"/>
                  </a:moveTo>
                  <a:cubicBezTo>
                    <a:pt x="-2112" y="105299"/>
                    <a:pt x="-3137" y="148319"/>
                    <a:pt x="4035" y="178024"/>
                  </a:cubicBezTo>
                  <a:cubicBezTo>
                    <a:pt x="14281" y="217972"/>
                    <a:pt x="94194" y="309134"/>
                    <a:pt x="209967" y="253822"/>
                  </a:cubicBezTo>
                  <a:cubicBezTo>
                    <a:pt x="325740" y="198510"/>
                    <a:pt x="272464" y="83788"/>
                    <a:pt x="255047" y="59205"/>
                  </a:cubicBezTo>
                  <a:cubicBezTo>
                    <a:pt x="237630" y="34622"/>
                    <a:pt x="184354" y="-28885"/>
                    <a:pt x="79851" y="1516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xmlns="" id="{6865E4A8-73A0-621C-0C15-18A3E6519A8A}"/>
                </a:ext>
              </a:extLst>
            </p:cNvPr>
            <p:cNvSpPr/>
            <p:nvPr/>
          </p:nvSpPr>
          <p:spPr>
            <a:xfrm>
              <a:off x="9849986" y="2047679"/>
              <a:ext cx="170073" cy="63506"/>
            </a:xfrm>
            <a:custGeom>
              <a:avLst/>
              <a:gdLst>
                <a:gd name="connsiteX0" fmla="*/ 0 w 170073"/>
                <a:gd name="connsiteY0" fmla="*/ 63506 h 63506"/>
                <a:gd name="connsiteX1" fmla="*/ 170073 w 170073"/>
                <a:gd name="connsiteY1" fmla="*/ 0 h 6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073" h="63506">
                  <a:moveTo>
                    <a:pt x="0" y="63506"/>
                  </a:moveTo>
                  <a:lnTo>
                    <a:pt x="170073" y="0"/>
                  </a:lnTo>
                </a:path>
              </a:pathLst>
            </a:custGeom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xmlns="" id="{DB64CC0D-32C6-C959-C08B-F8549D4CB38C}"/>
                </a:ext>
              </a:extLst>
            </p:cNvPr>
            <p:cNvSpPr/>
            <p:nvPr/>
          </p:nvSpPr>
          <p:spPr>
            <a:xfrm>
              <a:off x="9860232" y="2280196"/>
              <a:ext cx="81963" cy="156718"/>
            </a:xfrm>
            <a:custGeom>
              <a:avLst/>
              <a:gdLst>
                <a:gd name="connsiteX0" fmla="*/ 81963 w 81963"/>
                <a:gd name="connsiteY0" fmla="*/ 0 h 156718"/>
                <a:gd name="connsiteX1" fmla="*/ 0 w 81963"/>
                <a:gd name="connsiteY1" fmla="*/ 156718 h 15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963" h="156718">
                  <a:moveTo>
                    <a:pt x="81963" y="0"/>
                  </a:moveTo>
                  <a:cubicBezTo>
                    <a:pt x="52251" y="46094"/>
                    <a:pt x="0" y="107552"/>
                    <a:pt x="0" y="156718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xmlns="" id="{047832BF-4768-CA33-52A5-8F5C6E85F047}"/>
                </a:ext>
              </a:extLst>
            </p:cNvPr>
            <p:cNvSpPr/>
            <p:nvPr/>
          </p:nvSpPr>
          <p:spPr>
            <a:xfrm>
              <a:off x="9040464" y="1780337"/>
              <a:ext cx="102590" cy="714961"/>
            </a:xfrm>
            <a:custGeom>
              <a:avLst/>
              <a:gdLst>
                <a:gd name="connsiteX0" fmla="*/ 15505 w 102590"/>
                <a:gd name="connsiteY0" fmla="*/ 0 h 714961"/>
                <a:gd name="connsiteX1" fmla="*/ 16530 w 102590"/>
                <a:gd name="connsiteY1" fmla="*/ 196666 h 714961"/>
                <a:gd name="connsiteX2" fmla="*/ 17554 w 102590"/>
                <a:gd name="connsiteY2" fmla="*/ 492689 h 714961"/>
                <a:gd name="connsiteX3" fmla="*/ 102591 w 102590"/>
                <a:gd name="connsiteY3" fmla="*/ 714962 h 71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590" h="714961">
                  <a:moveTo>
                    <a:pt x="15505" y="0"/>
                  </a:moveTo>
                  <a:cubicBezTo>
                    <a:pt x="20628" y="61458"/>
                    <a:pt x="34971" y="106527"/>
                    <a:pt x="16530" y="196666"/>
                  </a:cubicBezTo>
                  <a:cubicBezTo>
                    <a:pt x="-887" y="286804"/>
                    <a:pt x="-10108" y="397428"/>
                    <a:pt x="17554" y="492689"/>
                  </a:cubicBezTo>
                  <a:cubicBezTo>
                    <a:pt x="45217" y="586924"/>
                    <a:pt x="86198" y="656577"/>
                    <a:pt x="102591" y="714962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xmlns="" id="{685052CE-048F-594C-4CEF-0B7797276A77}"/>
                </a:ext>
              </a:extLst>
            </p:cNvPr>
            <p:cNvSpPr/>
            <p:nvPr/>
          </p:nvSpPr>
          <p:spPr>
            <a:xfrm>
              <a:off x="9997520" y="2054849"/>
              <a:ext cx="236512" cy="374728"/>
            </a:xfrm>
            <a:custGeom>
              <a:avLst/>
              <a:gdLst>
                <a:gd name="connsiteX0" fmla="*/ 0 w 236512"/>
                <a:gd name="connsiteY0" fmla="*/ 336995 h 374728"/>
                <a:gd name="connsiteX1" fmla="*/ 139337 w 236512"/>
                <a:gd name="connsiteY1" fmla="*/ 330849 h 374728"/>
                <a:gd name="connsiteX2" fmla="*/ 202859 w 236512"/>
                <a:gd name="connsiteY2" fmla="*/ 149548 h 374728"/>
                <a:gd name="connsiteX3" fmla="*/ 223349 w 236512"/>
                <a:gd name="connsiteY3" fmla="*/ 0 h 37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512" h="374728">
                  <a:moveTo>
                    <a:pt x="0" y="336995"/>
                  </a:moveTo>
                  <a:cubicBezTo>
                    <a:pt x="29712" y="390259"/>
                    <a:pt x="127043" y="386161"/>
                    <a:pt x="139337" y="330849"/>
                  </a:cubicBezTo>
                  <a:cubicBezTo>
                    <a:pt x="151632" y="275537"/>
                    <a:pt x="191589" y="188472"/>
                    <a:pt x="202859" y="149548"/>
                  </a:cubicBezTo>
                  <a:cubicBezTo>
                    <a:pt x="214129" y="110625"/>
                    <a:pt x="258184" y="28681"/>
                    <a:pt x="223349" y="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xmlns="" id="{3AFE6C57-AAC6-B8B5-7CED-48F30CC3C48D}"/>
                </a:ext>
              </a:extLst>
            </p:cNvPr>
            <p:cNvSpPr/>
            <p:nvPr/>
          </p:nvSpPr>
          <p:spPr>
            <a:xfrm>
              <a:off x="10064115" y="2204397"/>
              <a:ext cx="64616" cy="108805"/>
            </a:xfrm>
            <a:custGeom>
              <a:avLst/>
              <a:gdLst>
                <a:gd name="connsiteX0" fmla="*/ 0 w 64616"/>
                <a:gd name="connsiteY0" fmla="*/ 108576 h 108805"/>
                <a:gd name="connsiteX1" fmla="*/ 64546 w 64616"/>
                <a:gd name="connsiteY1" fmla="*/ 0 h 10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616" h="108805">
                  <a:moveTo>
                    <a:pt x="0" y="108576"/>
                  </a:moveTo>
                  <a:cubicBezTo>
                    <a:pt x="23565" y="113697"/>
                    <a:pt x="66595" y="31753"/>
                    <a:pt x="64546" y="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xmlns="" id="{D71B61F4-E50D-D35F-8B08-051234F64ABE}"/>
                </a:ext>
              </a:extLst>
            </p:cNvPr>
            <p:cNvSpPr/>
            <p:nvPr/>
          </p:nvSpPr>
          <p:spPr>
            <a:xfrm>
              <a:off x="9367429" y="2588510"/>
              <a:ext cx="182367" cy="16212"/>
            </a:xfrm>
            <a:custGeom>
              <a:avLst/>
              <a:gdLst>
                <a:gd name="connsiteX0" fmla="*/ 0 w 182367"/>
                <a:gd name="connsiteY0" fmla="*/ 2049 h 16212"/>
                <a:gd name="connsiteX1" fmla="*/ 182368 w 182367"/>
                <a:gd name="connsiteY1" fmla="*/ 0 h 1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367" h="16212">
                  <a:moveTo>
                    <a:pt x="0" y="2049"/>
                  </a:moveTo>
                  <a:cubicBezTo>
                    <a:pt x="43031" y="11267"/>
                    <a:pt x="96307" y="29705"/>
                    <a:pt x="182368" y="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xmlns="" id="{C5CEB058-FA7E-5679-634F-FEF6ED4EB13D}"/>
                </a:ext>
              </a:extLst>
            </p:cNvPr>
            <p:cNvSpPr/>
            <p:nvPr/>
          </p:nvSpPr>
          <p:spPr>
            <a:xfrm>
              <a:off x="9626637" y="2426671"/>
              <a:ext cx="119870" cy="107551"/>
            </a:xfrm>
            <a:custGeom>
              <a:avLst/>
              <a:gdLst>
                <a:gd name="connsiteX0" fmla="*/ 0 w 119870"/>
                <a:gd name="connsiteY0" fmla="*/ 0 h 107551"/>
                <a:gd name="connsiteX1" fmla="*/ 119871 w 119870"/>
                <a:gd name="connsiteY1" fmla="*/ 107552 h 10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870" h="107551">
                  <a:moveTo>
                    <a:pt x="0" y="0"/>
                  </a:moveTo>
                  <a:cubicBezTo>
                    <a:pt x="26638" y="13316"/>
                    <a:pt x="96306" y="50191"/>
                    <a:pt x="119871" y="107552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xmlns="" id="{49BA06FB-E2F7-560B-4BE6-D47F57D2C665}"/>
                </a:ext>
              </a:extLst>
            </p:cNvPr>
            <p:cNvSpPr/>
            <p:nvPr/>
          </p:nvSpPr>
          <p:spPr>
            <a:xfrm>
              <a:off x="9161497" y="2413355"/>
              <a:ext cx="156754" cy="130086"/>
            </a:xfrm>
            <a:custGeom>
              <a:avLst/>
              <a:gdLst>
                <a:gd name="connsiteX0" fmla="*/ 156754 w 156754"/>
                <a:gd name="connsiteY0" fmla="*/ 0 h 130086"/>
                <a:gd name="connsiteX1" fmla="*/ 0 w 156754"/>
                <a:gd name="connsiteY1" fmla="*/ 130086 h 13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754" h="130086">
                  <a:moveTo>
                    <a:pt x="156754" y="0"/>
                  </a:moveTo>
                  <a:cubicBezTo>
                    <a:pt x="114748" y="22535"/>
                    <a:pt x="39957" y="62482"/>
                    <a:pt x="0" y="130086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xmlns="" id="{F2B441EA-2C36-AE58-6D4D-C676ECA4063F}"/>
                </a:ext>
              </a:extLst>
            </p:cNvPr>
            <p:cNvSpPr/>
            <p:nvPr/>
          </p:nvSpPr>
          <p:spPr>
            <a:xfrm>
              <a:off x="8841010" y="1490460"/>
              <a:ext cx="159634" cy="762079"/>
            </a:xfrm>
            <a:custGeom>
              <a:avLst/>
              <a:gdLst>
                <a:gd name="connsiteX0" fmla="*/ 159635 w 159634"/>
                <a:gd name="connsiteY0" fmla="*/ 0 h 762079"/>
                <a:gd name="connsiteX1" fmla="*/ 10052 w 159634"/>
                <a:gd name="connsiteY1" fmla="*/ 517272 h 762079"/>
                <a:gd name="connsiteX2" fmla="*/ 90991 w 159634"/>
                <a:gd name="connsiteY2" fmla="*/ 762079 h 76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634" h="762079">
                  <a:moveTo>
                    <a:pt x="159635" y="0"/>
                  </a:moveTo>
                  <a:cubicBezTo>
                    <a:pt x="65378" y="254026"/>
                    <a:pt x="-31954" y="381040"/>
                    <a:pt x="10052" y="517272"/>
                  </a:cubicBezTo>
                  <a:cubicBezTo>
                    <a:pt x="52058" y="654528"/>
                    <a:pt x="110457" y="684233"/>
                    <a:pt x="90991" y="762079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xmlns="" id="{ECE820CA-3A18-FE48-6D63-DD92FC7C8EFA}"/>
                </a:ext>
              </a:extLst>
            </p:cNvPr>
            <p:cNvSpPr/>
            <p:nvPr/>
          </p:nvSpPr>
          <p:spPr>
            <a:xfrm>
              <a:off x="10137881" y="2509639"/>
              <a:ext cx="586035" cy="226296"/>
            </a:xfrm>
            <a:custGeom>
              <a:avLst/>
              <a:gdLst>
                <a:gd name="connsiteX0" fmla="*/ 0 w 586035"/>
                <a:gd name="connsiteY0" fmla="*/ 197690 h 226296"/>
                <a:gd name="connsiteX1" fmla="*/ 586036 w 586035"/>
                <a:gd name="connsiteY1" fmla="*/ 0 h 22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6035" h="226296">
                  <a:moveTo>
                    <a:pt x="0" y="197690"/>
                  </a:moveTo>
                  <a:cubicBezTo>
                    <a:pt x="264331" y="298071"/>
                    <a:pt x="569643" y="110624"/>
                    <a:pt x="586036" y="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xmlns="" id="{5D9AF3EA-8A16-3A42-BAEF-16B67EC1DA2B}"/>
                </a:ext>
              </a:extLst>
            </p:cNvPr>
            <p:cNvSpPr/>
            <p:nvPr/>
          </p:nvSpPr>
          <p:spPr>
            <a:xfrm>
              <a:off x="10171691" y="1493533"/>
              <a:ext cx="566569" cy="891141"/>
            </a:xfrm>
            <a:custGeom>
              <a:avLst/>
              <a:gdLst>
                <a:gd name="connsiteX0" fmla="*/ 566570 w 566569"/>
                <a:gd name="connsiteY0" fmla="*/ 891141 h 891141"/>
                <a:gd name="connsiteX1" fmla="*/ 342196 w 566569"/>
                <a:gd name="connsiteY1" fmla="*/ 732375 h 891141"/>
                <a:gd name="connsiteX2" fmla="*/ 116798 w 566569"/>
                <a:gd name="connsiteY2" fmla="*/ 413817 h 891141"/>
                <a:gd name="connsiteX3" fmla="*/ 0 w 566569"/>
                <a:gd name="connsiteY3" fmla="*/ 0 h 891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569" h="891141">
                  <a:moveTo>
                    <a:pt x="566570" y="891141"/>
                  </a:moveTo>
                  <a:cubicBezTo>
                    <a:pt x="560422" y="765153"/>
                    <a:pt x="419036" y="795882"/>
                    <a:pt x="342196" y="732375"/>
                  </a:cubicBezTo>
                  <a:cubicBezTo>
                    <a:pt x="265356" y="669892"/>
                    <a:pt x="145484" y="566438"/>
                    <a:pt x="116798" y="413817"/>
                  </a:cubicBezTo>
                  <a:cubicBezTo>
                    <a:pt x="88110" y="262221"/>
                    <a:pt x="64546" y="77847"/>
                    <a:pt x="0" y="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xmlns="" id="{55899BED-6AB3-5393-3EF4-EB15BB72BCF6}"/>
                </a:ext>
              </a:extLst>
            </p:cNvPr>
            <p:cNvSpPr/>
            <p:nvPr/>
          </p:nvSpPr>
          <p:spPr>
            <a:xfrm>
              <a:off x="9154325" y="1137785"/>
              <a:ext cx="907740" cy="224637"/>
            </a:xfrm>
            <a:custGeom>
              <a:avLst/>
              <a:gdLst>
                <a:gd name="connsiteX0" fmla="*/ 907740 w 907740"/>
                <a:gd name="connsiteY0" fmla="*/ 224638 h 224637"/>
                <a:gd name="connsiteX1" fmla="*/ 453870 w 907740"/>
                <a:gd name="connsiteY1" fmla="*/ 316 h 224637"/>
                <a:gd name="connsiteX2" fmla="*/ 0 w 907740"/>
                <a:gd name="connsiteY2" fmla="*/ 161131 h 22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740" h="224637">
                  <a:moveTo>
                    <a:pt x="907740" y="224638"/>
                  </a:moveTo>
                  <a:cubicBezTo>
                    <a:pt x="789919" y="100697"/>
                    <a:pt x="605502" y="3389"/>
                    <a:pt x="453870" y="316"/>
                  </a:cubicBezTo>
                  <a:cubicBezTo>
                    <a:pt x="274576" y="-3782"/>
                    <a:pt x="142411" y="31045"/>
                    <a:pt x="0" y="161131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xmlns="" id="{D233914B-4A5D-36F7-5ECA-66E594DD9B0E}"/>
                </a:ext>
              </a:extLst>
            </p:cNvPr>
            <p:cNvSpPr/>
            <p:nvPr/>
          </p:nvSpPr>
          <p:spPr>
            <a:xfrm>
              <a:off x="9471932" y="1499857"/>
              <a:ext cx="545054" cy="444367"/>
            </a:xfrm>
            <a:custGeom>
              <a:avLst/>
              <a:gdLst>
                <a:gd name="connsiteX0" fmla="*/ 0 w 545054"/>
                <a:gd name="connsiteY0" fmla="*/ 23380 h 444367"/>
                <a:gd name="connsiteX1" fmla="*/ 473337 w 545054"/>
                <a:gd name="connsiteY1" fmla="*/ 83814 h 444367"/>
                <a:gd name="connsiteX2" fmla="*/ 545054 w 545054"/>
                <a:gd name="connsiteY2" fmla="*/ 444368 h 44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5054" h="444367">
                  <a:moveTo>
                    <a:pt x="0" y="23380"/>
                  </a:moveTo>
                  <a:cubicBezTo>
                    <a:pt x="107576" y="3919"/>
                    <a:pt x="380104" y="-39102"/>
                    <a:pt x="473337" y="83814"/>
                  </a:cubicBezTo>
                  <a:cubicBezTo>
                    <a:pt x="567594" y="206730"/>
                    <a:pt x="479484" y="397250"/>
                    <a:pt x="545054" y="444368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xmlns="" id="{DA26CA51-C911-CE05-F35F-59AC9A091F33}"/>
                </a:ext>
              </a:extLst>
            </p:cNvPr>
            <p:cNvSpPr/>
            <p:nvPr/>
          </p:nvSpPr>
          <p:spPr>
            <a:xfrm>
              <a:off x="10006741" y="2034363"/>
              <a:ext cx="137287" cy="287828"/>
            </a:xfrm>
            <a:custGeom>
              <a:avLst/>
              <a:gdLst>
                <a:gd name="connsiteX0" fmla="*/ 137288 w 137287"/>
                <a:gd name="connsiteY0" fmla="*/ 0 h 287828"/>
                <a:gd name="connsiteX1" fmla="*/ 45080 w 137287"/>
                <a:gd name="connsiteY1" fmla="*/ 120868 h 287828"/>
                <a:gd name="connsiteX2" fmla="*/ 0 w 137287"/>
                <a:gd name="connsiteY2" fmla="*/ 287828 h 287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287" h="287828">
                  <a:moveTo>
                    <a:pt x="137288" y="0"/>
                  </a:moveTo>
                  <a:cubicBezTo>
                    <a:pt x="99380" y="37899"/>
                    <a:pt x="79914" y="51215"/>
                    <a:pt x="45080" y="120868"/>
                  </a:cubicBezTo>
                  <a:cubicBezTo>
                    <a:pt x="28687" y="152621"/>
                    <a:pt x="0" y="287828"/>
                    <a:pt x="0" y="287828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xmlns="" id="{454C2A7B-78FE-1032-F512-F268EF49190B}"/>
                </a:ext>
              </a:extLst>
            </p:cNvPr>
            <p:cNvSpPr/>
            <p:nvPr/>
          </p:nvSpPr>
          <p:spPr>
            <a:xfrm>
              <a:off x="9979078" y="2448181"/>
              <a:ext cx="61595" cy="273488"/>
            </a:xfrm>
            <a:custGeom>
              <a:avLst/>
              <a:gdLst>
                <a:gd name="connsiteX0" fmla="*/ 0 w 61595"/>
                <a:gd name="connsiteY0" fmla="*/ 0 h 273488"/>
                <a:gd name="connsiteX1" fmla="*/ 60448 w 61595"/>
                <a:gd name="connsiteY1" fmla="*/ 273488 h 27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595" h="273488">
                  <a:moveTo>
                    <a:pt x="0" y="0"/>
                  </a:moveTo>
                  <a:cubicBezTo>
                    <a:pt x="9221" y="22534"/>
                    <a:pt x="70693" y="118819"/>
                    <a:pt x="60448" y="273488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xmlns="" id="{73E7B64D-0B94-2481-13CB-7872A4BD22FF}"/>
                </a:ext>
              </a:extLst>
            </p:cNvPr>
            <p:cNvSpPr/>
            <p:nvPr/>
          </p:nvSpPr>
          <p:spPr>
            <a:xfrm>
              <a:off x="8938749" y="2802589"/>
              <a:ext cx="47552" cy="515223"/>
            </a:xfrm>
            <a:custGeom>
              <a:avLst/>
              <a:gdLst>
                <a:gd name="connsiteX0" fmla="*/ 23988 w 47552"/>
                <a:gd name="connsiteY0" fmla="*/ 515223 h 515223"/>
                <a:gd name="connsiteX1" fmla="*/ 47552 w 47552"/>
                <a:gd name="connsiteY1" fmla="*/ 0 h 51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552" h="515223">
                  <a:moveTo>
                    <a:pt x="23988" y="515223"/>
                  </a:moveTo>
                  <a:cubicBezTo>
                    <a:pt x="-25190" y="277585"/>
                    <a:pt x="10669" y="113697"/>
                    <a:pt x="47552" y="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xmlns="" id="{7D1D948D-5C51-0F68-0DD3-E533ECF21CE6}"/>
                </a:ext>
              </a:extLst>
            </p:cNvPr>
            <p:cNvSpPr/>
            <p:nvPr/>
          </p:nvSpPr>
          <p:spPr>
            <a:xfrm>
              <a:off x="9910434" y="2878387"/>
              <a:ext cx="108601" cy="420987"/>
            </a:xfrm>
            <a:custGeom>
              <a:avLst/>
              <a:gdLst>
                <a:gd name="connsiteX0" fmla="*/ 108601 w 108601"/>
                <a:gd name="connsiteY0" fmla="*/ 0 h 420987"/>
                <a:gd name="connsiteX1" fmla="*/ 0 w 108601"/>
                <a:gd name="connsiteY1" fmla="*/ 420987 h 42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01" h="420987">
                  <a:moveTo>
                    <a:pt x="108601" y="0"/>
                  </a:moveTo>
                  <a:cubicBezTo>
                    <a:pt x="77865" y="64531"/>
                    <a:pt x="90160" y="175155"/>
                    <a:pt x="0" y="420987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xmlns="" id="{412CC0B9-2B83-CEA1-41E8-5781EAF73518}"/>
                </a:ext>
              </a:extLst>
            </p:cNvPr>
            <p:cNvSpPr/>
            <p:nvPr/>
          </p:nvSpPr>
          <p:spPr>
            <a:xfrm>
              <a:off x="9504717" y="2536271"/>
              <a:ext cx="188514" cy="187447"/>
            </a:xfrm>
            <a:custGeom>
              <a:avLst/>
              <a:gdLst>
                <a:gd name="connsiteX0" fmla="*/ 0 w 188514"/>
                <a:gd name="connsiteY0" fmla="*/ 0 h 187447"/>
                <a:gd name="connsiteX1" fmla="*/ 108601 w 188514"/>
                <a:gd name="connsiteY1" fmla="*/ 100382 h 187447"/>
                <a:gd name="connsiteX2" fmla="*/ 188515 w 188514"/>
                <a:gd name="connsiteY2" fmla="*/ 187447 h 1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514" h="187447">
                  <a:moveTo>
                    <a:pt x="0" y="0"/>
                  </a:moveTo>
                  <a:cubicBezTo>
                    <a:pt x="40982" y="21510"/>
                    <a:pt x="94257" y="44045"/>
                    <a:pt x="108601" y="100382"/>
                  </a:cubicBezTo>
                  <a:cubicBezTo>
                    <a:pt x="121920" y="153645"/>
                    <a:pt x="188515" y="187447"/>
                    <a:pt x="188515" y="187447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8931F8BD-0C31-BB27-B0C7-E5E519FDE60A}"/>
                </a:ext>
              </a:extLst>
            </p:cNvPr>
            <p:cNvSpPr/>
            <p:nvPr/>
          </p:nvSpPr>
          <p:spPr>
            <a:xfrm>
              <a:off x="9284442" y="2536271"/>
              <a:ext cx="120895" cy="157742"/>
            </a:xfrm>
            <a:custGeom>
              <a:avLst/>
              <a:gdLst>
                <a:gd name="connsiteX0" fmla="*/ 120895 w 120895"/>
                <a:gd name="connsiteY0" fmla="*/ 0 h 157742"/>
                <a:gd name="connsiteX1" fmla="*/ 46104 w 120895"/>
                <a:gd name="connsiteY1" fmla="*/ 111649 h 157742"/>
                <a:gd name="connsiteX2" fmla="*/ 0 w 120895"/>
                <a:gd name="connsiteY2" fmla="*/ 157743 h 15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895" h="157742">
                  <a:moveTo>
                    <a:pt x="120895" y="0"/>
                  </a:moveTo>
                  <a:cubicBezTo>
                    <a:pt x="70693" y="19462"/>
                    <a:pt x="47129" y="36875"/>
                    <a:pt x="46104" y="111649"/>
                  </a:cubicBezTo>
                  <a:cubicBezTo>
                    <a:pt x="46104" y="147500"/>
                    <a:pt x="0" y="157743"/>
                    <a:pt x="0" y="157743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xmlns="" id="{5B899AD2-FFFE-F847-74FF-16C7111B1DDE}"/>
                </a:ext>
              </a:extLst>
            </p:cNvPr>
            <p:cNvSpPr/>
            <p:nvPr/>
          </p:nvSpPr>
          <p:spPr>
            <a:xfrm>
              <a:off x="9065191" y="1540126"/>
              <a:ext cx="199784" cy="97833"/>
            </a:xfrm>
            <a:custGeom>
              <a:avLst/>
              <a:gdLst>
                <a:gd name="connsiteX0" fmla="*/ 199785 w 199784"/>
                <a:gd name="connsiteY0" fmla="*/ 11793 h 97833"/>
                <a:gd name="connsiteX1" fmla="*/ 0 w 199784"/>
                <a:gd name="connsiteY1" fmla="*/ 97834 h 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84" h="97833">
                  <a:moveTo>
                    <a:pt x="199785" y="11793"/>
                  </a:moveTo>
                  <a:cubicBezTo>
                    <a:pt x="156754" y="-22009"/>
                    <a:pt x="24589" y="19987"/>
                    <a:pt x="0" y="97834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xmlns="" id="{7ECDA560-0561-EBC0-DCB3-FCEB6C304F1A}"/>
                </a:ext>
              </a:extLst>
            </p:cNvPr>
            <p:cNvSpPr/>
            <p:nvPr/>
          </p:nvSpPr>
          <p:spPr>
            <a:xfrm>
              <a:off x="10251605" y="2909116"/>
              <a:ext cx="289944" cy="138280"/>
            </a:xfrm>
            <a:custGeom>
              <a:avLst/>
              <a:gdLst>
                <a:gd name="connsiteX0" fmla="*/ 0 w 289944"/>
                <a:gd name="connsiteY0" fmla="*/ 0 h 138280"/>
                <a:gd name="connsiteX1" fmla="*/ 289944 w 289944"/>
                <a:gd name="connsiteY1" fmla="*/ 138281 h 13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944" h="138280">
                  <a:moveTo>
                    <a:pt x="0" y="0"/>
                  </a:moveTo>
                  <a:cubicBezTo>
                    <a:pt x="65570" y="35851"/>
                    <a:pt x="206956" y="129062"/>
                    <a:pt x="289944" y="138281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284300EA-EDEB-A141-806B-9EB3158A6E48}"/>
                </a:ext>
              </a:extLst>
            </p:cNvPr>
            <p:cNvSpPr/>
            <p:nvPr/>
          </p:nvSpPr>
          <p:spPr>
            <a:xfrm>
              <a:off x="10457017" y="3122171"/>
              <a:ext cx="185961" cy="988449"/>
            </a:xfrm>
            <a:custGeom>
              <a:avLst/>
              <a:gdLst>
                <a:gd name="connsiteX0" fmla="*/ 185961 w 185961"/>
                <a:gd name="connsiteY0" fmla="*/ 0 h 988449"/>
                <a:gd name="connsiteX1" fmla="*/ 7692 w 185961"/>
                <a:gd name="connsiteY1" fmla="*/ 988450 h 98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961" h="988449">
                  <a:moveTo>
                    <a:pt x="185961" y="0"/>
                  </a:moveTo>
                  <a:cubicBezTo>
                    <a:pt x="54820" y="95260"/>
                    <a:pt x="-26118" y="459911"/>
                    <a:pt x="7692" y="98845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C1869A41-F638-8702-ECE7-19057935D9A2}"/>
                </a:ext>
              </a:extLst>
            </p:cNvPr>
            <p:cNvSpPr/>
            <p:nvPr/>
          </p:nvSpPr>
          <p:spPr>
            <a:xfrm>
              <a:off x="10751579" y="3121519"/>
              <a:ext cx="424158" cy="547627"/>
            </a:xfrm>
            <a:custGeom>
              <a:avLst/>
              <a:gdLst>
                <a:gd name="connsiteX0" fmla="*/ 0 w 424158"/>
                <a:gd name="connsiteY0" fmla="*/ 4749 h 547627"/>
                <a:gd name="connsiteX1" fmla="*/ 424159 w 424158"/>
                <a:gd name="connsiteY1" fmla="*/ 547628 h 54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158" h="547627">
                  <a:moveTo>
                    <a:pt x="0" y="4749"/>
                  </a:moveTo>
                  <a:cubicBezTo>
                    <a:pt x="195687" y="-42369"/>
                    <a:pt x="351417" y="270042"/>
                    <a:pt x="424159" y="547628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xmlns="" id="{25EB5416-0D85-879F-0434-4C747D7477F4}"/>
                </a:ext>
              </a:extLst>
            </p:cNvPr>
            <p:cNvSpPr/>
            <p:nvPr/>
          </p:nvSpPr>
          <p:spPr>
            <a:xfrm>
              <a:off x="8101101" y="2964428"/>
              <a:ext cx="786844" cy="1090879"/>
            </a:xfrm>
            <a:custGeom>
              <a:avLst/>
              <a:gdLst>
                <a:gd name="connsiteX0" fmla="*/ 786845 w 786844"/>
                <a:gd name="connsiteY0" fmla="*/ 0 h 1090879"/>
                <a:gd name="connsiteX1" fmla="*/ 299165 w 786844"/>
                <a:gd name="connsiteY1" fmla="*/ 325727 h 1090879"/>
                <a:gd name="connsiteX2" fmla="*/ 0 w 786844"/>
                <a:gd name="connsiteY2" fmla="*/ 1090880 h 1090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6844" h="1090879">
                  <a:moveTo>
                    <a:pt x="786845" y="0"/>
                  </a:moveTo>
                  <a:cubicBezTo>
                    <a:pt x="672097" y="77847"/>
                    <a:pt x="514318" y="-41996"/>
                    <a:pt x="299165" y="325727"/>
                  </a:cubicBezTo>
                  <a:cubicBezTo>
                    <a:pt x="207981" y="480397"/>
                    <a:pt x="104503" y="653504"/>
                    <a:pt x="0" y="109088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xmlns="" id="{67C440CF-8BA9-03F1-2219-A79A88C4BAE2}"/>
                </a:ext>
              </a:extLst>
            </p:cNvPr>
            <p:cNvSpPr/>
            <p:nvPr/>
          </p:nvSpPr>
          <p:spPr>
            <a:xfrm>
              <a:off x="8513989" y="3596421"/>
              <a:ext cx="115772" cy="826610"/>
            </a:xfrm>
            <a:custGeom>
              <a:avLst/>
              <a:gdLst>
                <a:gd name="connsiteX0" fmla="*/ 115773 w 115772"/>
                <a:gd name="connsiteY0" fmla="*/ 0 h 826610"/>
                <a:gd name="connsiteX1" fmla="*/ 0 w 115772"/>
                <a:gd name="connsiteY1" fmla="*/ 826611 h 82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772" h="826610">
                  <a:moveTo>
                    <a:pt x="115773" y="0"/>
                  </a:moveTo>
                  <a:cubicBezTo>
                    <a:pt x="52251" y="316509"/>
                    <a:pt x="7172" y="567463"/>
                    <a:pt x="0" y="826611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xmlns="" id="{BB00E7FB-3753-357E-EFED-F5C6462A3253}"/>
                </a:ext>
              </a:extLst>
            </p:cNvPr>
            <p:cNvSpPr/>
            <p:nvPr/>
          </p:nvSpPr>
          <p:spPr>
            <a:xfrm>
              <a:off x="9176703" y="3797184"/>
              <a:ext cx="93395" cy="920845"/>
            </a:xfrm>
            <a:custGeom>
              <a:avLst/>
              <a:gdLst>
                <a:gd name="connsiteX0" fmla="*/ 162 w 93395"/>
                <a:gd name="connsiteY0" fmla="*/ 0 h 920845"/>
                <a:gd name="connsiteX1" fmla="*/ 93395 w 93395"/>
                <a:gd name="connsiteY1" fmla="*/ 920846 h 92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395" h="920845">
                  <a:moveTo>
                    <a:pt x="162" y="0"/>
                  </a:moveTo>
                  <a:cubicBezTo>
                    <a:pt x="-2912" y="140329"/>
                    <a:pt x="38070" y="576681"/>
                    <a:pt x="93395" y="920846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7E3AFF3E-A893-D43B-3D7E-1466EE27B0E8}"/>
                </a:ext>
              </a:extLst>
            </p:cNvPr>
            <p:cNvSpPr/>
            <p:nvPr/>
          </p:nvSpPr>
          <p:spPr>
            <a:xfrm>
              <a:off x="9031381" y="4238658"/>
              <a:ext cx="112699" cy="444546"/>
            </a:xfrm>
            <a:custGeom>
              <a:avLst/>
              <a:gdLst>
                <a:gd name="connsiteX0" fmla="*/ 112699 w 112699"/>
                <a:gd name="connsiteY0" fmla="*/ 0 h 444546"/>
                <a:gd name="connsiteX1" fmla="*/ 0 w 112699"/>
                <a:gd name="connsiteY1" fmla="*/ 444547 h 44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699" h="444546">
                  <a:moveTo>
                    <a:pt x="112699" y="0"/>
                  </a:moveTo>
                  <a:cubicBezTo>
                    <a:pt x="74791" y="143402"/>
                    <a:pt x="27662" y="263245"/>
                    <a:pt x="0" y="444547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xmlns="" id="{58218018-065F-22DA-8E25-71FF8F909E37}"/>
                </a:ext>
              </a:extLst>
            </p:cNvPr>
            <p:cNvSpPr/>
            <p:nvPr/>
          </p:nvSpPr>
          <p:spPr>
            <a:xfrm>
              <a:off x="8865383" y="4152616"/>
              <a:ext cx="29733" cy="97308"/>
            </a:xfrm>
            <a:custGeom>
              <a:avLst/>
              <a:gdLst>
                <a:gd name="connsiteX0" fmla="*/ 12317 w 29733"/>
                <a:gd name="connsiteY0" fmla="*/ 0 h 97308"/>
                <a:gd name="connsiteX1" fmla="*/ 29734 w 29733"/>
                <a:gd name="connsiteY1" fmla="*/ 97309 h 9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33" h="97308">
                  <a:moveTo>
                    <a:pt x="12317" y="0"/>
                  </a:moveTo>
                  <a:cubicBezTo>
                    <a:pt x="-7149" y="19462"/>
                    <a:pt x="-5100" y="87066"/>
                    <a:pt x="29734" y="97309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xmlns="" id="{1E4A5658-67D3-B451-C301-91E1BCD60904}"/>
                </a:ext>
              </a:extLst>
            </p:cNvPr>
            <p:cNvSpPr/>
            <p:nvPr/>
          </p:nvSpPr>
          <p:spPr>
            <a:xfrm>
              <a:off x="8945320" y="4136158"/>
              <a:ext cx="35981" cy="83038"/>
            </a:xfrm>
            <a:custGeom>
              <a:avLst/>
              <a:gdLst>
                <a:gd name="connsiteX0" fmla="*/ 0 w 35981"/>
                <a:gd name="connsiteY0" fmla="*/ 70 h 83038"/>
                <a:gd name="connsiteX1" fmla="*/ 21515 w 35981"/>
                <a:gd name="connsiteY1" fmla="*/ 83038 h 8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81" h="83038">
                  <a:moveTo>
                    <a:pt x="0" y="70"/>
                  </a:moveTo>
                  <a:cubicBezTo>
                    <a:pt x="26638" y="-1978"/>
                    <a:pt x="53276" y="41042"/>
                    <a:pt x="21515" y="83038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xmlns="" id="{93BEEC09-ACDA-5DAF-B0FD-36DEDEF99081}"/>
                </a:ext>
              </a:extLst>
            </p:cNvPr>
            <p:cNvSpPr/>
            <p:nvPr/>
          </p:nvSpPr>
          <p:spPr>
            <a:xfrm>
              <a:off x="8806671" y="4484490"/>
              <a:ext cx="116803" cy="95695"/>
            </a:xfrm>
            <a:custGeom>
              <a:avLst/>
              <a:gdLst>
                <a:gd name="connsiteX0" fmla="*/ 23901 w 116803"/>
                <a:gd name="connsiteY0" fmla="*/ 0 h 95695"/>
                <a:gd name="connsiteX1" fmla="*/ 24925 w 116803"/>
                <a:gd name="connsiteY1" fmla="*/ 85017 h 95695"/>
                <a:gd name="connsiteX2" fmla="*/ 116109 w 116803"/>
                <a:gd name="connsiteY2" fmla="*/ 50191 h 95695"/>
                <a:gd name="connsiteX3" fmla="*/ 104839 w 116803"/>
                <a:gd name="connsiteY3" fmla="*/ 4097 h 95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803" h="95695">
                  <a:moveTo>
                    <a:pt x="23901" y="0"/>
                  </a:moveTo>
                  <a:cubicBezTo>
                    <a:pt x="-17081" y="32778"/>
                    <a:pt x="2385" y="71701"/>
                    <a:pt x="24925" y="85017"/>
                  </a:cubicBezTo>
                  <a:cubicBezTo>
                    <a:pt x="52588" y="102430"/>
                    <a:pt x="112011" y="103454"/>
                    <a:pt x="116109" y="50191"/>
                  </a:cubicBezTo>
                  <a:cubicBezTo>
                    <a:pt x="120207" y="-3073"/>
                    <a:pt x="104839" y="4097"/>
                    <a:pt x="104839" y="4097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xmlns="" id="{7777811C-6766-17F1-D6F8-26880A61B84A}"/>
                </a:ext>
              </a:extLst>
            </p:cNvPr>
            <p:cNvSpPr/>
            <p:nvPr/>
          </p:nvSpPr>
          <p:spPr>
            <a:xfrm>
              <a:off x="9329521" y="4223293"/>
              <a:ext cx="168024" cy="21560"/>
            </a:xfrm>
            <a:custGeom>
              <a:avLst/>
              <a:gdLst>
                <a:gd name="connsiteX0" fmla="*/ 0 w 168024"/>
                <a:gd name="connsiteY0" fmla="*/ 18437 h 21560"/>
                <a:gd name="connsiteX1" fmla="*/ 168024 w 168024"/>
                <a:gd name="connsiteY1" fmla="*/ 0 h 2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24" h="21560">
                  <a:moveTo>
                    <a:pt x="0" y="18437"/>
                  </a:moveTo>
                  <a:cubicBezTo>
                    <a:pt x="0" y="18437"/>
                    <a:pt x="84012" y="32778"/>
                    <a:pt x="168024" y="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xmlns="" id="{692ECBA9-4053-C799-DBB3-539C1D296E6B}"/>
                </a:ext>
              </a:extLst>
            </p:cNvPr>
            <p:cNvSpPr/>
            <p:nvPr/>
          </p:nvSpPr>
          <p:spPr>
            <a:xfrm>
              <a:off x="9386895" y="4567458"/>
              <a:ext cx="168024" cy="21560"/>
            </a:xfrm>
            <a:custGeom>
              <a:avLst/>
              <a:gdLst>
                <a:gd name="connsiteX0" fmla="*/ 0 w 168024"/>
                <a:gd name="connsiteY0" fmla="*/ 18438 h 21560"/>
                <a:gd name="connsiteX1" fmla="*/ 168024 w 168024"/>
                <a:gd name="connsiteY1" fmla="*/ 0 h 2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24" h="21560">
                  <a:moveTo>
                    <a:pt x="0" y="18438"/>
                  </a:moveTo>
                  <a:cubicBezTo>
                    <a:pt x="0" y="18438"/>
                    <a:pt x="84012" y="32778"/>
                    <a:pt x="168024" y="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52B5AD2D-680A-F62C-5A9E-8A9BDB6617EF}"/>
                </a:ext>
              </a:extLst>
            </p:cNvPr>
            <p:cNvSpPr/>
            <p:nvPr/>
          </p:nvSpPr>
          <p:spPr>
            <a:xfrm>
              <a:off x="11207499" y="3796160"/>
              <a:ext cx="119871" cy="384112"/>
            </a:xfrm>
            <a:custGeom>
              <a:avLst/>
              <a:gdLst>
                <a:gd name="connsiteX0" fmla="*/ 0 w 119871"/>
                <a:gd name="connsiteY0" fmla="*/ 0 h 384112"/>
                <a:gd name="connsiteX1" fmla="*/ 119871 w 119871"/>
                <a:gd name="connsiteY1" fmla="*/ 384113 h 38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871" h="384112">
                  <a:moveTo>
                    <a:pt x="0" y="0"/>
                  </a:moveTo>
                  <a:cubicBezTo>
                    <a:pt x="0" y="0"/>
                    <a:pt x="55325" y="145451"/>
                    <a:pt x="119871" y="384113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xmlns="" id="{1D506449-A1D5-7C14-E784-66DF965145BB}"/>
                </a:ext>
              </a:extLst>
            </p:cNvPr>
            <p:cNvSpPr/>
            <p:nvPr/>
          </p:nvSpPr>
          <p:spPr>
            <a:xfrm>
              <a:off x="10481102" y="4245828"/>
              <a:ext cx="53275" cy="268366"/>
            </a:xfrm>
            <a:custGeom>
              <a:avLst/>
              <a:gdLst>
                <a:gd name="connsiteX0" fmla="*/ 0 w 53275"/>
                <a:gd name="connsiteY0" fmla="*/ 0 h 268366"/>
                <a:gd name="connsiteX1" fmla="*/ 53276 w 53275"/>
                <a:gd name="connsiteY1" fmla="*/ 268367 h 26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275" h="268366">
                  <a:moveTo>
                    <a:pt x="0" y="0"/>
                  </a:moveTo>
                  <a:lnTo>
                    <a:pt x="53276" y="268367"/>
                  </a:lnTo>
                </a:path>
              </a:pathLst>
            </a:custGeom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xmlns="" id="{60C5AD74-EF6F-1803-A1D9-960654E01E06}"/>
                </a:ext>
              </a:extLst>
            </p:cNvPr>
            <p:cNvSpPr/>
            <p:nvPr/>
          </p:nvSpPr>
          <p:spPr>
            <a:xfrm>
              <a:off x="10060017" y="2759568"/>
              <a:ext cx="126018" cy="224321"/>
            </a:xfrm>
            <a:custGeom>
              <a:avLst/>
              <a:gdLst>
                <a:gd name="connsiteX0" fmla="*/ 38933 w 126018"/>
                <a:gd name="connsiteY0" fmla="*/ 0 h 224321"/>
                <a:gd name="connsiteX1" fmla="*/ 126018 w 126018"/>
                <a:gd name="connsiteY1" fmla="*/ 110624 h 224321"/>
                <a:gd name="connsiteX2" fmla="*/ 0 w 126018"/>
                <a:gd name="connsiteY2" fmla="*/ 224322 h 224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018" h="224321">
                  <a:moveTo>
                    <a:pt x="38933" y="0"/>
                  </a:moveTo>
                  <a:lnTo>
                    <a:pt x="126018" y="110624"/>
                  </a:lnTo>
                  <a:cubicBezTo>
                    <a:pt x="126018" y="110624"/>
                    <a:pt x="49178" y="199739"/>
                    <a:pt x="0" y="224322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F655A63C-8FBB-726D-9AFD-785EBE40CDB2}"/>
                </a:ext>
              </a:extLst>
            </p:cNvPr>
            <p:cNvSpPr/>
            <p:nvPr/>
          </p:nvSpPr>
          <p:spPr>
            <a:xfrm>
              <a:off x="8722467" y="2343702"/>
              <a:ext cx="268957" cy="365675"/>
            </a:xfrm>
            <a:custGeom>
              <a:avLst/>
              <a:gdLst>
                <a:gd name="connsiteX0" fmla="*/ 178798 w 268957"/>
                <a:gd name="connsiteY0" fmla="*/ 0 h 365675"/>
                <a:gd name="connsiteX1" fmla="*/ 68148 w 268957"/>
                <a:gd name="connsiteY1" fmla="*/ 75798 h 365675"/>
                <a:gd name="connsiteX2" fmla="*/ 4627 w 268957"/>
                <a:gd name="connsiteY2" fmla="*/ 175155 h 365675"/>
                <a:gd name="connsiteX3" fmla="*/ 268957 w 268957"/>
                <a:gd name="connsiteY3" fmla="*/ 365675 h 36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957" h="365675">
                  <a:moveTo>
                    <a:pt x="178798" y="0"/>
                  </a:moveTo>
                  <a:cubicBezTo>
                    <a:pt x="155234" y="53264"/>
                    <a:pt x="111178" y="79895"/>
                    <a:pt x="68148" y="75798"/>
                  </a:cubicBezTo>
                  <a:cubicBezTo>
                    <a:pt x="-1521" y="67604"/>
                    <a:pt x="-6643" y="138281"/>
                    <a:pt x="4627" y="175155"/>
                  </a:cubicBezTo>
                  <a:cubicBezTo>
                    <a:pt x="44583" y="300120"/>
                    <a:pt x="162405" y="345189"/>
                    <a:pt x="268957" y="365675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44A2506D-DC63-7AC3-C1DF-11C6880FD897}"/>
                </a:ext>
              </a:extLst>
            </p:cNvPr>
            <p:cNvSpPr/>
            <p:nvPr/>
          </p:nvSpPr>
          <p:spPr>
            <a:xfrm>
              <a:off x="8982203" y="3419218"/>
              <a:ext cx="487679" cy="322674"/>
            </a:xfrm>
            <a:custGeom>
              <a:avLst/>
              <a:gdLst>
                <a:gd name="connsiteX0" fmla="*/ 0 w 487679"/>
                <a:gd name="connsiteY0" fmla="*/ 0 h 322674"/>
                <a:gd name="connsiteX1" fmla="*/ 145484 w 487679"/>
                <a:gd name="connsiteY1" fmla="*/ 187447 h 322674"/>
                <a:gd name="connsiteX2" fmla="*/ 269453 w 487679"/>
                <a:gd name="connsiteY2" fmla="*/ 259148 h 322674"/>
                <a:gd name="connsiteX3" fmla="*/ 487680 w 487679"/>
                <a:gd name="connsiteY3" fmla="*/ 278610 h 322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679" h="322674">
                  <a:moveTo>
                    <a:pt x="0" y="0"/>
                  </a:moveTo>
                  <a:cubicBezTo>
                    <a:pt x="21515" y="81944"/>
                    <a:pt x="59423" y="232516"/>
                    <a:pt x="145484" y="187447"/>
                  </a:cubicBezTo>
                  <a:cubicBezTo>
                    <a:pt x="214128" y="151596"/>
                    <a:pt x="254085" y="219200"/>
                    <a:pt x="269453" y="259148"/>
                  </a:cubicBezTo>
                  <a:cubicBezTo>
                    <a:pt x="284822" y="299096"/>
                    <a:pt x="415962" y="368748"/>
                    <a:pt x="487680" y="27861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xmlns="" id="{AB1B6C23-B016-3865-1A99-8F49C066DD85}"/>
                </a:ext>
              </a:extLst>
            </p:cNvPr>
            <p:cNvSpPr/>
            <p:nvPr/>
          </p:nvSpPr>
          <p:spPr>
            <a:xfrm>
              <a:off x="9590778" y="3400780"/>
              <a:ext cx="271502" cy="255913"/>
            </a:xfrm>
            <a:custGeom>
              <a:avLst/>
              <a:gdLst>
                <a:gd name="connsiteX0" fmla="*/ 0 w 271502"/>
                <a:gd name="connsiteY0" fmla="*/ 150572 h 255913"/>
                <a:gd name="connsiteX1" fmla="*/ 160852 w 271502"/>
                <a:gd name="connsiteY1" fmla="*/ 222273 h 255913"/>
                <a:gd name="connsiteX2" fmla="*/ 271502 w 271502"/>
                <a:gd name="connsiteY2" fmla="*/ 0 h 25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502" h="255913">
                  <a:moveTo>
                    <a:pt x="0" y="150572"/>
                  </a:moveTo>
                  <a:cubicBezTo>
                    <a:pt x="23564" y="219200"/>
                    <a:pt x="100405" y="304217"/>
                    <a:pt x="160852" y="222273"/>
                  </a:cubicBezTo>
                  <a:cubicBezTo>
                    <a:pt x="221300" y="140329"/>
                    <a:pt x="251012" y="66580"/>
                    <a:pt x="271502" y="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xmlns="" id="{BB8FA984-4A82-E1E8-A3DE-93A6FF674375}"/>
                </a:ext>
              </a:extLst>
            </p:cNvPr>
            <p:cNvSpPr/>
            <p:nvPr/>
          </p:nvSpPr>
          <p:spPr>
            <a:xfrm>
              <a:off x="9235874" y="3135486"/>
              <a:ext cx="23978" cy="245832"/>
            </a:xfrm>
            <a:custGeom>
              <a:avLst/>
              <a:gdLst>
                <a:gd name="connsiteX0" fmla="*/ 414 w 23978"/>
                <a:gd name="connsiteY0" fmla="*/ 245832 h 245832"/>
                <a:gd name="connsiteX1" fmla="*/ 23979 w 23978"/>
                <a:gd name="connsiteY1" fmla="*/ 0 h 24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78" h="245832">
                  <a:moveTo>
                    <a:pt x="414" y="245832"/>
                  </a:moveTo>
                  <a:cubicBezTo>
                    <a:pt x="-3684" y="170034"/>
                    <a:pt x="23979" y="51215"/>
                    <a:pt x="23979" y="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xmlns="" id="{B0C2E8CD-872D-663F-C296-5429F9C38CB5}"/>
                </a:ext>
              </a:extLst>
            </p:cNvPr>
            <p:cNvSpPr/>
            <p:nvPr/>
          </p:nvSpPr>
          <p:spPr>
            <a:xfrm>
              <a:off x="9562091" y="2841512"/>
              <a:ext cx="78889" cy="368748"/>
            </a:xfrm>
            <a:custGeom>
              <a:avLst/>
              <a:gdLst>
                <a:gd name="connsiteX0" fmla="*/ 0 w 78889"/>
                <a:gd name="connsiteY0" fmla="*/ 368748 h 368748"/>
                <a:gd name="connsiteX1" fmla="*/ 78890 w 78889"/>
                <a:gd name="connsiteY1" fmla="*/ 0 h 36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889" h="368748">
                  <a:moveTo>
                    <a:pt x="0" y="368748"/>
                  </a:moveTo>
                  <a:cubicBezTo>
                    <a:pt x="4098" y="245832"/>
                    <a:pt x="39957" y="31753"/>
                    <a:pt x="78890" y="0"/>
                  </a:cubicBezTo>
                </a:path>
              </a:pathLst>
            </a:custGeom>
            <a:noFill/>
            <a:ln w="35803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 rot="716324">
            <a:off x="-2351601" y="4706370"/>
            <a:ext cx="6527800" cy="3771899"/>
          </a:xfrm>
          <a:prstGeom prst="rect">
            <a:avLst/>
          </a:prstGeom>
        </p:spPr>
      </p:pic>
      <p:pic>
        <p:nvPicPr>
          <p:cNvPr id="31" name="Obraz 1">
            <a:extLst>
              <a:ext uri="{FF2B5EF4-FFF2-40B4-BE49-F238E27FC236}">
                <a16:creationId xmlns:a16="http://schemas.microsoft.com/office/drawing/2014/main" xmlns="" id="{CDD6F68A-7A13-4124-9744-C44B95067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208" y="2009290"/>
            <a:ext cx="6426984" cy="3356313"/>
          </a:xfrm>
          <a:prstGeom prst="rect">
            <a:avLst/>
          </a:prstGeom>
          <a:ln w="7620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F8253C-1F66-9C25-90DF-00C7AFB3A56C}"/>
              </a:ext>
            </a:extLst>
          </p:cNvPr>
          <p:cNvSpPr txBox="1"/>
          <p:nvPr/>
        </p:nvSpPr>
        <p:spPr>
          <a:xfrm>
            <a:off x="2141510" y="5597655"/>
            <a:ext cx="60500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>
                <a:solidFill>
                  <a:srgbClr val="005B7F"/>
                </a:solidFill>
                <a:latin typeface="HK Grotesk" pitchFamily="2" charset="77"/>
              </a:rPr>
              <a:t>Jan Matejko, artysta malarz w swojej pracowni. </a:t>
            </a:r>
          </a:p>
          <a:p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Reprodukcja XIX-wiecznej fotografii. </a:t>
            </a:r>
          </a:p>
          <a:p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Fot. NAC/IKC, sygn. 1-K-4235a-1https://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niepodlegla.tvp.pl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/39885810/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jan-matejko</a:t>
            </a:r>
            <a:endParaRPr lang="pl-PL" sz="1200" dirty="0">
              <a:solidFill>
                <a:srgbClr val="005B7F"/>
              </a:solidFill>
              <a:latin typeface="HK Grotesk" pitchFamily="2" charset="77"/>
            </a:endParaRPr>
          </a:p>
          <a:p>
            <a:endParaRPr lang="pl-PL" sz="1200" dirty="0">
              <a:solidFill>
                <a:srgbClr val="005B7F"/>
              </a:solidFill>
              <a:latin typeface="HK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33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716324">
            <a:off x="-2351601" y="4706370"/>
            <a:ext cx="6527800" cy="3771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F8253C-1F66-9C25-90DF-00C7AFB3A56C}"/>
              </a:ext>
            </a:extLst>
          </p:cNvPr>
          <p:cNvSpPr txBox="1"/>
          <p:nvPr/>
        </p:nvSpPr>
        <p:spPr>
          <a:xfrm>
            <a:off x="362405" y="1542490"/>
            <a:ext cx="26491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5B7F"/>
                </a:solidFill>
                <a:latin typeface="HK Grotesk" pitchFamily="2" charset="77"/>
              </a:rPr>
              <a:t>Carowie Szujscy przed Zygmuntem III</a:t>
            </a:r>
          </a:p>
          <a:p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pl.wikipedia.org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wiki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Carowie_Szujscy_przed_Zygmuntem_III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_(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obrazy_Jana_Matejki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)#/media/Plik:Carowie_Szujscy_by_Jan_Matejko_18th_century_painting.jpeg</a:t>
            </a:r>
          </a:p>
          <a:p>
            <a:endParaRPr lang="pl-PL" sz="1200" dirty="0">
              <a:solidFill>
                <a:srgbClr val="005B7F"/>
              </a:solidFill>
              <a:latin typeface="HK Grotesk" pitchFamily="2" charset="77"/>
            </a:endParaRPr>
          </a:p>
        </p:txBody>
      </p:sp>
      <p:pic>
        <p:nvPicPr>
          <p:cNvPr id="83" name="Obraz 1">
            <a:extLst>
              <a:ext uri="{FF2B5EF4-FFF2-40B4-BE49-F238E27FC236}">
                <a16:creationId xmlns:a16="http://schemas.microsoft.com/office/drawing/2014/main" xmlns="" id="{61322DF1-0A91-1F0D-C983-1511E8195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467" y="279697"/>
            <a:ext cx="8893677" cy="6192223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10783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716324">
            <a:off x="-2351601" y="4706370"/>
            <a:ext cx="6527800" cy="3771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F8253C-1F66-9C25-90DF-00C7AFB3A56C}"/>
              </a:ext>
            </a:extLst>
          </p:cNvPr>
          <p:cNvSpPr txBox="1"/>
          <p:nvPr/>
        </p:nvSpPr>
        <p:spPr>
          <a:xfrm>
            <a:off x="362405" y="1542490"/>
            <a:ext cx="26491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5B7F"/>
                </a:solidFill>
                <a:latin typeface="HK Grotesk" pitchFamily="2" charset="77"/>
              </a:rPr>
              <a:t>Stańczyk</a:t>
            </a:r>
          </a:p>
          <a:p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pl.wikipedia.org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wiki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/Sta%C5%84czyk_(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obraz_Jana_Matejki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)#/media/Plik:Jan_Matejko,_Sta%C5%84czyk.jpg</a:t>
            </a:r>
          </a:p>
          <a:p>
            <a:endParaRPr lang="pl-PL" sz="1200" dirty="0">
              <a:solidFill>
                <a:srgbClr val="005B7F"/>
              </a:solidFill>
              <a:latin typeface="HK Grotesk" pitchFamily="2" charset="77"/>
            </a:endParaRPr>
          </a:p>
        </p:txBody>
      </p:sp>
      <p:pic>
        <p:nvPicPr>
          <p:cNvPr id="5" name="Obraz 2">
            <a:extLst>
              <a:ext uri="{FF2B5EF4-FFF2-40B4-BE49-F238E27FC236}">
                <a16:creationId xmlns:a16="http://schemas.microsoft.com/office/drawing/2014/main" xmlns="" id="{49EFE648-9A25-176A-FCB8-374688910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409" y="196446"/>
            <a:ext cx="8587879" cy="6387234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1055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716324">
            <a:off x="-2351601" y="4706370"/>
            <a:ext cx="6527800" cy="3771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F8253C-1F66-9C25-90DF-00C7AFB3A56C}"/>
              </a:ext>
            </a:extLst>
          </p:cNvPr>
          <p:cNvSpPr txBox="1"/>
          <p:nvPr/>
        </p:nvSpPr>
        <p:spPr>
          <a:xfrm>
            <a:off x="3143250" y="6180892"/>
            <a:ext cx="87967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5B7F"/>
                </a:solidFill>
                <a:latin typeface="HK Grotesk" pitchFamily="2" charset="77"/>
              </a:rPr>
              <a:t>Rejtan</a:t>
            </a:r>
          </a:p>
          <a:p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pl.wikipedia.org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wiki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/Rejtan_(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obraz_Jana_Matejki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)#/media/Plik:Jan_Matejko_-_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Upadek_Polski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_(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Reytan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).jpg</a:t>
            </a:r>
          </a:p>
          <a:p>
            <a:endParaRPr lang="pl-PL" sz="1200" dirty="0">
              <a:solidFill>
                <a:srgbClr val="005B7F"/>
              </a:solidFill>
              <a:latin typeface="HK Grotesk" pitchFamily="2" charset="77"/>
            </a:endParaRPr>
          </a:p>
        </p:txBody>
      </p:sp>
      <p:pic>
        <p:nvPicPr>
          <p:cNvPr id="7" name="Obraz 2">
            <a:extLst>
              <a:ext uri="{FF2B5EF4-FFF2-40B4-BE49-F238E27FC236}">
                <a16:creationId xmlns:a16="http://schemas.microsoft.com/office/drawing/2014/main" xmlns="" id="{2EB0908B-C663-544F-8E63-9321DBC94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440" y="242274"/>
            <a:ext cx="10089000" cy="5832703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74025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716324">
            <a:off x="-2351601" y="4706370"/>
            <a:ext cx="6527800" cy="3771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F8253C-1F66-9C25-90DF-00C7AFB3A56C}"/>
              </a:ext>
            </a:extLst>
          </p:cNvPr>
          <p:cNvSpPr txBox="1"/>
          <p:nvPr/>
        </p:nvSpPr>
        <p:spPr>
          <a:xfrm>
            <a:off x="3143250" y="6099876"/>
            <a:ext cx="8796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5B7F"/>
                </a:solidFill>
                <a:latin typeface="HK Grotesk" pitchFamily="2" charset="77"/>
              </a:rPr>
              <a:t>Bitwa pod Grunwaldem</a:t>
            </a:r>
          </a:p>
          <a:p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http://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cyfrowe.mnw.art.pl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dmuseion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docmetadata?id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=4799</a:t>
            </a:r>
          </a:p>
        </p:txBody>
      </p:sp>
      <p:pic>
        <p:nvPicPr>
          <p:cNvPr id="5" name="Obraz 3">
            <a:extLst>
              <a:ext uri="{FF2B5EF4-FFF2-40B4-BE49-F238E27FC236}">
                <a16:creationId xmlns:a16="http://schemas.microsoft.com/office/drawing/2014/main" xmlns="" id="{65374DE8-E9A4-099A-129E-7CCFB0FA0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22" y="308541"/>
            <a:ext cx="11890330" cy="5276334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176814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716324">
            <a:off x="-2351601" y="4706370"/>
            <a:ext cx="6527800" cy="3771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F8253C-1F66-9C25-90DF-00C7AFB3A56C}"/>
              </a:ext>
            </a:extLst>
          </p:cNvPr>
          <p:cNvSpPr txBox="1"/>
          <p:nvPr/>
        </p:nvSpPr>
        <p:spPr>
          <a:xfrm>
            <a:off x="3143250" y="6099876"/>
            <a:ext cx="87967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5B7F"/>
                </a:solidFill>
                <a:latin typeface="HK Grotesk" pitchFamily="2" charset="77"/>
              </a:rPr>
              <a:t>Kościuszko pod Racławicami </a:t>
            </a:r>
          </a:p>
          <a:p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pl.wikipedia.org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wiki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/Ko%C5%9Bciuszko_pod_Rac%C5%82awicami_(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obraz_Jana_Matejki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)#/media/Plik:Jan_Matejko_-_Ko%C5%9Bciuszko_at_Rac%C5%82awice_-_MNK_II-a-151_-_National_Museum_Krak%C3%B3w.jpg</a:t>
            </a:r>
          </a:p>
        </p:txBody>
      </p:sp>
      <p:pic>
        <p:nvPicPr>
          <p:cNvPr id="7" name="Obraz 3">
            <a:extLst>
              <a:ext uri="{FF2B5EF4-FFF2-40B4-BE49-F238E27FC236}">
                <a16:creationId xmlns:a16="http://schemas.microsoft.com/office/drawing/2014/main" xmlns="" id="{AD126093-53E7-BAEF-2F09-BD3DD5879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95" y="265681"/>
            <a:ext cx="11008805" cy="5556006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121297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716324">
            <a:off x="-2351601" y="4706370"/>
            <a:ext cx="6527800" cy="3771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F8253C-1F66-9C25-90DF-00C7AFB3A56C}"/>
              </a:ext>
            </a:extLst>
          </p:cNvPr>
          <p:cNvSpPr txBox="1"/>
          <p:nvPr/>
        </p:nvSpPr>
        <p:spPr>
          <a:xfrm>
            <a:off x="3143250" y="6099876"/>
            <a:ext cx="8796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5B7F"/>
                </a:solidFill>
                <a:latin typeface="HK Grotesk" pitchFamily="2" charset="77"/>
              </a:rPr>
              <a:t>Hołd pruski</a:t>
            </a:r>
          </a:p>
          <a:p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pl.wikipedia.org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wiki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/Ho%C5%82d_pruski_(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obraz_Jana_Matejki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)</a:t>
            </a:r>
          </a:p>
        </p:txBody>
      </p:sp>
      <p:pic>
        <p:nvPicPr>
          <p:cNvPr id="5" name="Obraz 1">
            <a:extLst>
              <a:ext uri="{FF2B5EF4-FFF2-40B4-BE49-F238E27FC236}">
                <a16:creationId xmlns:a16="http://schemas.microsoft.com/office/drawing/2014/main" xmlns="" id="{47E68034-D269-388B-BB7F-57C1E1B351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3329" y="312946"/>
            <a:ext cx="11085342" cy="5453335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7019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716324">
            <a:off x="-2351601" y="4706370"/>
            <a:ext cx="6527800" cy="3771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F8253C-1F66-9C25-90DF-00C7AFB3A56C}"/>
              </a:ext>
            </a:extLst>
          </p:cNvPr>
          <p:cNvSpPr txBox="1"/>
          <p:nvPr/>
        </p:nvSpPr>
        <p:spPr>
          <a:xfrm>
            <a:off x="3143250" y="6099876"/>
            <a:ext cx="8796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5B7F"/>
                </a:solidFill>
                <a:latin typeface="HK Grotesk" pitchFamily="2" charset="77"/>
              </a:rPr>
              <a:t>Kazanie Skargi</a:t>
            </a:r>
          </a:p>
          <a:p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pl.wikipedia.org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wiki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Kazanie_Skargi</a:t>
            </a:r>
            <a:r>
              <a:rPr lang="pl-PL" sz="1200" dirty="0">
                <a:solidFill>
                  <a:srgbClr val="005B7F"/>
                </a:solidFill>
                <a:latin typeface="HK Grotesk" pitchFamily="2" charset="77"/>
              </a:rPr>
              <a:t>#/media/</a:t>
            </a:r>
            <a:r>
              <a:rPr lang="pl-PL" sz="1200" dirty="0" err="1">
                <a:solidFill>
                  <a:srgbClr val="005B7F"/>
                </a:solidFill>
                <a:latin typeface="HK Grotesk" pitchFamily="2" charset="77"/>
              </a:rPr>
              <a:t>Plik:Kazanie_Skargi.jpg</a:t>
            </a:r>
            <a:endParaRPr lang="pl-PL" sz="1200" dirty="0">
              <a:solidFill>
                <a:srgbClr val="005B7F"/>
              </a:solidFill>
              <a:latin typeface="HK Grotesk" pitchFamily="2" charset="77"/>
            </a:endParaRPr>
          </a:p>
        </p:txBody>
      </p:sp>
      <p:pic>
        <p:nvPicPr>
          <p:cNvPr id="7" name="Obraz 1">
            <a:extLst>
              <a:ext uri="{FF2B5EF4-FFF2-40B4-BE49-F238E27FC236}">
                <a16:creationId xmlns:a16="http://schemas.microsoft.com/office/drawing/2014/main" xmlns="" id="{6587A153-ED46-F531-0EA9-9AF3AEFBC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214" y="152848"/>
            <a:ext cx="10373813" cy="5906185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6961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51A1DB1880234AB8E62ED48D8B6B31" ma:contentTypeVersion="16" ma:contentTypeDescription="Utwórz nowy dokument." ma:contentTypeScope="" ma:versionID="b3c5eebdd5d356428a6b4653ed17f340">
  <xsd:schema xmlns:xsd="http://www.w3.org/2001/XMLSchema" xmlns:xs="http://www.w3.org/2001/XMLSchema" xmlns:p="http://schemas.microsoft.com/office/2006/metadata/properties" xmlns:ns2="c83b6978-a91a-418b-9c71-6d668af4d789" xmlns:ns3="38896886-ed7f-4692-b558-35f65803d681" targetNamespace="http://schemas.microsoft.com/office/2006/metadata/properties" ma:root="true" ma:fieldsID="76c016857ccee2fbd1d2b0400ed045f9" ns2:_="" ns3:_="">
    <xsd:import namespace="c83b6978-a91a-418b-9c71-6d668af4d789"/>
    <xsd:import namespace="38896886-ed7f-4692-b558-35f65803d6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b6978-a91a-418b-9c71-6d668af4d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df511b4e-3975-49a1-a2ef-7f1de735e9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96886-ed7f-4692-b558-35f65803d68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5d97741-1323-455a-a59f-e98803ccfed0}" ma:internalName="TaxCatchAll" ma:showField="CatchAllData" ma:web="38896886-ed7f-4692-b558-35f65803d6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2026F8-0020-4985-8A5E-F90BB283DF71}"/>
</file>

<file path=customXml/itemProps2.xml><?xml version="1.0" encoding="utf-8"?>
<ds:datastoreItem xmlns:ds="http://schemas.openxmlformats.org/officeDocument/2006/customXml" ds:itemID="{BEF23CBA-3048-46FD-B2AF-6C2800B4FC4F}"/>
</file>

<file path=docProps/app.xml><?xml version="1.0" encoding="utf-8"?>
<Properties xmlns="http://schemas.openxmlformats.org/officeDocument/2006/extended-properties" xmlns:vt="http://schemas.openxmlformats.org/officeDocument/2006/docPropsVTypes">
  <TotalTime>13459</TotalTime>
  <Words>144</Words>
  <Application>Microsoft Office PowerPoint</Application>
  <PresentationFormat>Niestandardowy</PresentationFormat>
  <Paragraphs>40</Paragraphs>
  <Slides>14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HK Grotesk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Wielcy z Małopolski</dc:title>
  <dc:subject>Lekcja 1</dc:subject>
  <dc:creator>Cogiteon</dc:creator>
  <cp:lastModifiedBy>Kubat MAC</cp:lastModifiedBy>
  <cp:revision>128</cp:revision>
  <dcterms:created xsi:type="dcterms:W3CDTF">2021-08-08T20:07:43Z</dcterms:created>
  <dcterms:modified xsi:type="dcterms:W3CDTF">2023-09-02T14:37:08Z</dcterms:modified>
</cp:coreProperties>
</file>